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20"/>
  </p:notesMasterIdLst>
  <p:sldIdLst>
    <p:sldId id="273" r:id="rId2"/>
    <p:sldId id="257" r:id="rId3"/>
    <p:sldId id="258" r:id="rId4"/>
    <p:sldId id="259" r:id="rId5"/>
    <p:sldId id="260" r:id="rId6"/>
    <p:sldId id="261" r:id="rId7"/>
    <p:sldId id="262" r:id="rId8"/>
    <p:sldId id="263" r:id="rId9"/>
    <p:sldId id="264" r:id="rId10"/>
    <p:sldId id="265" r:id="rId11"/>
    <p:sldId id="266" r:id="rId12"/>
    <p:sldId id="267" r:id="rId13"/>
    <p:sldId id="268" r:id="rId14"/>
    <p:sldId id="271" r:id="rId15"/>
    <p:sldId id="272" r:id="rId16"/>
    <p:sldId id="269" r:id="rId17"/>
    <p:sldId id="270" r:id="rId18"/>
    <p:sldId id="256" r:id="rId19"/>
  </p:sldIdLst>
  <p:sldSz cx="9144000" cy="5143500" type="screen16x9"/>
  <p:notesSz cx="6858000" cy="9144000"/>
  <p:embeddedFontLst>
    <p:embeddedFont>
      <p:font typeface="Calibri" panose="020F0502020204030204" pitchFamily="34" charset="0"/>
      <p:regular r:id="rId21"/>
      <p:bold r:id="rId22"/>
      <p:italic r:id="rId23"/>
      <p:boldItalic r:id="rId24"/>
    </p:embeddedFont>
    <p:embeddedFont>
      <p:font typeface="Helvetica Neue" panose="02000503000000020004" pitchFamily="2" charset="0"/>
      <p:regular r:id="rId25"/>
      <p:bold r:id="rId26"/>
      <p:italic r:id="rId27"/>
      <p:boldItalic r:id="rId28"/>
    </p:embeddedFont>
    <p:embeddedFont>
      <p:font typeface="Helvetica Neue Light" panose="02000403000000020004"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8"/>
  </p:normalViewPr>
  <p:slideViewPr>
    <p:cSldViewPr snapToGrid="0">
      <p:cViewPr varScale="1">
        <p:scale>
          <a:sx n="162" d="100"/>
          <a:sy n="162" d="100"/>
        </p:scale>
        <p:origin x="200"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2.png>
</file>

<file path=ppt/media/image3.jp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f627d483c4_1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f627d483c4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f62196b73c_1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f62196b73c_1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f62196b73c_1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f62196b73c_1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f37a79bc3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f37a79bc3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f37a79bc38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f37a79bc3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f627d483c4_1_7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f627d483c4_1_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627d483c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627d483c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9297aa08f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9297aa08f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f9b137826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f9b137826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f627d483c4_1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f627d483c4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f627d483c4_2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f627d483c4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f627d483c4_2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f627d483c4_2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f62196b73c_1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f62196b73c_1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f62196b73c_1_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f62196b73c_1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f62196b73c_1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f62196b73c_1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bg>
      <p:bgPr>
        <a:solidFill>
          <a:schemeClr val="lt2"/>
        </a:solidFill>
        <a:effectLst/>
      </p:bgPr>
    </p:bg>
    <p:spTree>
      <p:nvGrpSpPr>
        <p:cNvPr id="1" name="Shape 14"/>
        <p:cNvGrpSpPr/>
        <p:nvPr/>
      </p:nvGrpSpPr>
      <p:grpSpPr>
        <a:xfrm>
          <a:off x="0" y="0"/>
          <a:ext cx="0" cy="0"/>
          <a:chOff x="0" y="0"/>
          <a:chExt cx="0" cy="0"/>
        </a:xfrm>
      </p:grpSpPr>
      <p:sp>
        <p:nvSpPr>
          <p:cNvPr id="15" name="Google Shape;15;p2"/>
          <p:cNvSpPr txBox="1">
            <a:spLocks noGrp="1"/>
          </p:cNvSpPr>
          <p:nvPr>
            <p:ph type="body" idx="1"/>
          </p:nvPr>
        </p:nvSpPr>
        <p:spPr>
          <a:xfrm>
            <a:off x="633113" y="3532668"/>
            <a:ext cx="7886700" cy="414000"/>
          </a:xfrm>
          <a:prstGeom prst="rect">
            <a:avLst/>
          </a:prstGeom>
          <a:noFill/>
          <a:ln w="9525" cap="flat" cmpd="sng">
            <a:solidFill>
              <a:schemeClr val="lt2"/>
            </a:solidFill>
            <a:prstDash val="solid"/>
            <a:round/>
            <a:headEnd type="none" w="sm" len="sm"/>
            <a:tailEnd type="none" w="sm" len="sm"/>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rgbClr val="444848"/>
              </a:buClr>
              <a:buSzPts val="1500"/>
              <a:buFont typeface="Helvetica Neue Light"/>
              <a:buNone/>
              <a:defRPr sz="1500" b="0" i="0">
                <a:solidFill>
                  <a:srgbClr val="444848"/>
                </a:solidFill>
                <a:latin typeface="Helvetica Neue Light"/>
                <a:ea typeface="Helvetica Neue Light"/>
                <a:cs typeface="Helvetica Neue Light"/>
                <a:sym typeface="Helvetica Neue Light"/>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pic>
        <p:nvPicPr>
          <p:cNvPr id="16" name="Google Shape;16;p2"/>
          <p:cNvPicPr preferRelativeResize="0"/>
          <p:nvPr/>
        </p:nvPicPr>
        <p:blipFill rotWithShape="1">
          <a:blip r:embed="rId2">
            <a:alphaModFix/>
          </a:blip>
          <a:srcRect l="31991" t="42025" r="32034" b="42109"/>
          <a:stretch/>
        </p:blipFill>
        <p:spPr>
          <a:xfrm>
            <a:off x="5573211" y="563639"/>
            <a:ext cx="2946599" cy="999931"/>
          </a:xfrm>
          <a:prstGeom prst="rect">
            <a:avLst/>
          </a:prstGeom>
          <a:noFill/>
          <a:ln>
            <a:noFill/>
          </a:ln>
        </p:spPr>
      </p:pic>
      <p:sp>
        <p:nvSpPr>
          <p:cNvPr id="17" name="Google Shape;17;p2"/>
          <p:cNvSpPr txBox="1">
            <a:spLocks noGrp="1"/>
          </p:cNvSpPr>
          <p:nvPr>
            <p:ph type="body" idx="2"/>
          </p:nvPr>
        </p:nvSpPr>
        <p:spPr>
          <a:xfrm>
            <a:off x="633113" y="2838745"/>
            <a:ext cx="7887000" cy="676200"/>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chemeClr val="dk2"/>
              </a:buClr>
              <a:buSzPts val="3300"/>
              <a:buFont typeface="Helvetica Neue"/>
              <a:buNone/>
              <a:defRPr sz="3300" b="1" i="0">
                <a:solidFill>
                  <a:schemeClr val="dk2"/>
                </a:solidFill>
                <a:latin typeface="Helvetica Neue"/>
                <a:ea typeface="Helvetica Neue"/>
                <a:cs typeface="Helvetica Neue"/>
                <a:sym typeface="Helvetica Neue"/>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9"/>
        <p:cNvGrpSpPr/>
        <p:nvPr/>
      </p:nvGrpSpPr>
      <p:grpSpPr>
        <a:xfrm>
          <a:off x="0" y="0"/>
          <a:ext cx="0" cy="0"/>
          <a:chOff x="0" y="0"/>
          <a:chExt cx="0" cy="0"/>
        </a:xfrm>
      </p:grpSpPr>
      <p:sp>
        <p:nvSpPr>
          <p:cNvPr id="70" name="Google Shape;70;p11"/>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3000"/>
              <a:buFont typeface="Helvetica Neue"/>
              <a:buNone/>
              <a:defRPr sz="30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1" name="Google Shape;71;p11"/>
          <p:cNvSpPr txBox="1">
            <a:spLocks noGrp="1"/>
          </p:cNvSpPr>
          <p:nvPr>
            <p:ph type="body" idx="1"/>
          </p:nvPr>
        </p:nvSpPr>
        <p:spPr>
          <a:xfrm rot="5400000">
            <a:off x="2940300" y="-942431"/>
            <a:ext cx="3263400" cy="78867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2" name="Google Shape;72;p11"/>
          <p:cNvSpPr txBox="1">
            <a:spLocks noGrp="1"/>
          </p:cNvSpPr>
          <p:nvPr>
            <p:ph type="sldNum" idx="12"/>
          </p:nvPr>
        </p:nvSpPr>
        <p:spPr>
          <a:xfrm>
            <a:off x="8102009" y="4713506"/>
            <a:ext cx="413400" cy="2832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1pPr>
            <a:lvl2pPr marL="0" lvl="1"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2pPr>
            <a:lvl3pPr marL="0" lvl="2"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3pPr>
            <a:lvl4pPr marL="0" lvl="3"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4pPr>
            <a:lvl5pPr marL="0" lvl="4"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5pPr>
            <a:lvl6pPr marL="0" lvl="5"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6pPr>
            <a:lvl7pPr marL="0" lvl="6"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7pPr>
            <a:lvl8pPr marL="0" lvl="7"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8pPr>
            <a:lvl9pPr marL="0" lvl="8"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9pPr>
          </a:lstStyle>
          <a:p>
            <a:pPr marL="0" lvl="0" indent="0" algn="r" rtl="0">
              <a:spcBef>
                <a:spcPts val="0"/>
              </a:spcBef>
              <a:spcAft>
                <a:spcPts val="0"/>
              </a:spcAft>
              <a:buNone/>
            </a:pPr>
            <a:r>
              <a:rPr lang="en"/>
              <a:t>|</a:t>
            </a:r>
            <a:r>
              <a:rPr lang="en" b="0"/>
              <a:t>  </a:t>
            </a:r>
            <a:fld id="{00000000-1234-1234-1234-123412341234}" type="slidenum">
              <a:rPr lang="en" b="0"/>
              <a:t>‹#›</a:t>
            </a:fld>
            <a:endParaRPr b="0"/>
          </a:p>
        </p:txBody>
      </p:sp>
      <p:sp>
        <p:nvSpPr>
          <p:cNvPr id="73" name="Google Shape;73;p11"/>
          <p:cNvSpPr txBox="1">
            <a:spLocks noGrp="1"/>
          </p:cNvSpPr>
          <p:nvPr>
            <p:ph type="dt" idx="10"/>
          </p:nvPr>
        </p:nvSpPr>
        <p:spPr>
          <a:xfrm>
            <a:off x="5943600" y="4713505"/>
            <a:ext cx="2158500" cy="283200"/>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sz="900" b="0" i="0">
                <a:solidFill>
                  <a:srgbClr val="7F7F7F"/>
                </a:solidFill>
                <a:latin typeface="Helvetica Neue Light"/>
                <a:ea typeface="Helvetica Neue Light"/>
                <a:cs typeface="Helvetica Neue Light"/>
                <a:sym typeface="Helvetica Neue Light"/>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pic>
        <p:nvPicPr>
          <p:cNvPr id="74" name="Google Shape;74;p11"/>
          <p:cNvPicPr preferRelativeResize="0"/>
          <p:nvPr/>
        </p:nvPicPr>
        <p:blipFill rotWithShape="1">
          <a:blip r:embed="rId2">
            <a:alphaModFix/>
          </a:blip>
          <a:srcRect l="29654" t="38312" r="29480" b="38397"/>
          <a:stretch/>
        </p:blipFill>
        <p:spPr>
          <a:xfrm>
            <a:off x="269110" y="4529211"/>
            <a:ext cx="1024357" cy="449244"/>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5"/>
        <p:cNvGrpSpPr/>
        <p:nvPr/>
      </p:nvGrpSpPr>
      <p:grpSpPr>
        <a:xfrm>
          <a:off x="0" y="0"/>
          <a:ext cx="0" cy="0"/>
          <a:chOff x="0" y="0"/>
          <a:chExt cx="0" cy="0"/>
        </a:xfrm>
      </p:grpSpPr>
      <p:sp>
        <p:nvSpPr>
          <p:cNvPr id="76" name="Google Shape;76;p12"/>
          <p:cNvSpPr txBox="1">
            <a:spLocks noGrp="1"/>
          </p:cNvSpPr>
          <p:nvPr>
            <p:ph type="title"/>
          </p:nvPr>
        </p:nvSpPr>
        <p:spPr>
          <a:xfrm rot="5400000">
            <a:off x="5350050" y="1467544"/>
            <a:ext cx="4359000" cy="19716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3000"/>
              <a:buFont typeface="Helvetica Neue"/>
              <a:buNone/>
              <a:defRPr sz="30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7" name="Google Shape;77;p12"/>
          <p:cNvSpPr txBox="1">
            <a:spLocks noGrp="1"/>
          </p:cNvSpPr>
          <p:nvPr>
            <p:ph type="body" idx="1"/>
          </p:nvPr>
        </p:nvSpPr>
        <p:spPr>
          <a:xfrm rot="5400000">
            <a:off x="1349475" y="-447056"/>
            <a:ext cx="4359000" cy="58008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8" name="Google Shape;78;p12"/>
          <p:cNvSpPr txBox="1">
            <a:spLocks noGrp="1"/>
          </p:cNvSpPr>
          <p:nvPr>
            <p:ph type="sldNum" idx="12"/>
          </p:nvPr>
        </p:nvSpPr>
        <p:spPr>
          <a:xfrm>
            <a:off x="8102009" y="4713506"/>
            <a:ext cx="413400" cy="2832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1pPr>
            <a:lvl2pPr marL="0" lvl="1"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2pPr>
            <a:lvl3pPr marL="0" lvl="2"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3pPr>
            <a:lvl4pPr marL="0" lvl="3"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4pPr>
            <a:lvl5pPr marL="0" lvl="4"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5pPr>
            <a:lvl6pPr marL="0" lvl="5"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6pPr>
            <a:lvl7pPr marL="0" lvl="6"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7pPr>
            <a:lvl8pPr marL="0" lvl="7"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8pPr>
            <a:lvl9pPr marL="0" lvl="8"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9pPr>
          </a:lstStyle>
          <a:p>
            <a:pPr marL="0" lvl="0" indent="0" algn="r" rtl="0">
              <a:spcBef>
                <a:spcPts val="0"/>
              </a:spcBef>
              <a:spcAft>
                <a:spcPts val="0"/>
              </a:spcAft>
              <a:buNone/>
            </a:pPr>
            <a:r>
              <a:rPr lang="en"/>
              <a:t>|</a:t>
            </a:r>
            <a:r>
              <a:rPr lang="en" b="0"/>
              <a:t>  </a:t>
            </a:r>
            <a:fld id="{00000000-1234-1234-1234-123412341234}" type="slidenum">
              <a:rPr lang="en" b="0"/>
              <a:t>‹#›</a:t>
            </a:fld>
            <a:endParaRPr b="0"/>
          </a:p>
        </p:txBody>
      </p:sp>
      <p:sp>
        <p:nvSpPr>
          <p:cNvPr id="79" name="Google Shape;79;p12"/>
          <p:cNvSpPr txBox="1">
            <a:spLocks noGrp="1"/>
          </p:cNvSpPr>
          <p:nvPr>
            <p:ph type="dt" idx="10"/>
          </p:nvPr>
        </p:nvSpPr>
        <p:spPr>
          <a:xfrm>
            <a:off x="5943600" y="4713505"/>
            <a:ext cx="2158500" cy="283200"/>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sz="900" b="0" i="0">
                <a:solidFill>
                  <a:srgbClr val="7F7F7F"/>
                </a:solidFill>
                <a:latin typeface="Helvetica Neue Light"/>
                <a:ea typeface="Helvetica Neue Light"/>
                <a:cs typeface="Helvetica Neue Light"/>
                <a:sym typeface="Helvetica Neue Light"/>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pic>
        <p:nvPicPr>
          <p:cNvPr id="80" name="Google Shape;80;p12"/>
          <p:cNvPicPr preferRelativeResize="0"/>
          <p:nvPr/>
        </p:nvPicPr>
        <p:blipFill rotWithShape="1">
          <a:blip r:embed="rId2">
            <a:alphaModFix/>
          </a:blip>
          <a:srcRect l="29654" t="38312" r="29480" b="38397"/>
          <a:stretch/>
        </p:blipFill>
        <p:spPr>
          <a:xfrm>
            <a:off x="269110" y="4529211"/>
            <a:ext cx="1024357" cy="449244"/>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1"/>
        <p:cNvGrpSpPr/>
        <p:nvPr/>
      </p:nvGrpSpPr>
      <p:grpSpPr>
        <a:xfrm>
          <a:off x="0" y="0"/>
          <a:ext cx="0" cy="0"/>
          <a:chOff x="0" y="0"/>
          <a:chExt cx="0" cy="0"/>
        </a:xfrm>
      </p:grpSpPr>
      <p:sp>
        <p:nvSpPr>
          <p:cNvPr id="82" name="Google Shape;82;p13"/>
          <p:cNvSpPr txBox="1">
            <a:spLocks noGrp="1"/>
          </p:cNvSpPr>
          <p:nvPr>
            <p:ph type="ctrTitle"/>
          </p:nvPr>
        </p:nvSpPr>
        <p:spPr>
          <a:xfrm>
            <a:off x="311708" y="744575"/>
            <a:ext cx="8520600" cy="2052600"/>
          </a:xfrm>
          <a:prstGeom prst="rect">
            <a:avLst/>
          </a:prstGeom>
        </p:spPr>
        <p:txBody>
          <a:bodyPr spcFirstLastPara="1" wrap="square" lIns="68575" tIns="34275" rIns="68575" bIns="3427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83" name="Google Shape;83;p13"/>
          <p:cNvSpPr txBox="1">
            <a:spLocks noGrp="1"/>
          </p:cNvSpPr>
          <p:nvPr>
            <p:ph type="subTitle" idx="1"/>
          </p:nvPr>
        </p:nvSpPr>
        <p:spPr>
          <a:xfrm>
            <a:off x="311700" y="2834125"/>
            <a:ext cx="8520600" cy="792600"/>
          </a:xfrm>
          <a:prstGeom prst="rect">
            <a:avLst/>
          </a:prstGeom>
        </p:spPr>
        <p:txBody>
          <a:bodyPr spcFirstLastPara="1" wrap="square" lIns="68575" tIns="34275" rIns="68575" bIns="34275" anchor="t" anchorCtr="0">
            <a:normAutofit/>
          </a:bodyPr>
          <a:lstStyle>
            <a:lvl1pPr lvl="0" algn="ctr" rtl="0">
              <a:lnSpc>
                <a:spcPct val="100000"/>
              </a:lnSpc>
              <a:spcBef>
                <a:spcPts val="800"/>
              </a:spcBef>
              <a:spcAft>
                <a:spcPts val="0"/>
              </a:spcAft>
              <a:buSzPts val="2800"/>
              <a:buNone/>
              <a:defRPr sz="2800"/>
            </a:lvl1pPr>
            <a:lvl2pPr lvl="1" algn="ctr" rtl="0">
              <a:lnSpc>
                <a:spcPct val="100000"/>
              </a:lnSpc>
              <a:spcBef>
                <a:spcPts val="400"/>
              </a:spcBef>
              <a:spcAft>
                <a:spcPts val="0"/>
              </a:spcAft>
              <a:buSzPts val="2800"/>
              <a:buNone/>
              <a:defRPr sz="2800"/>
            </a:lvl2pPr>
            <a:lvl3pPr lvl="2" algn="ctr" rtl="0">
              <a:lnSpc>
                <a:spcPct val="100000"/>
              </a:lnSpc>
              <a:spcBef>
                <a:spcPts val="400"/>
              </a:spcBef>
              <a:spcAft>
                <a:spcPts val="0"/>
              </a:spcAft>
              <a:buSzPts val="2800"/>
              <a:buNone/>
              <a:defRPr sz="2800"/>
            </a:lvl3pPr>
            <a:lvl4pPr lvl="3" algn="ctr" rtl="0">
              <a:lnSpc>
                <a:spcPct val="100000"/>
              </a:lnSpc>
              <a:spcBef>
                <a:spcPts val="400"/>
              </a:spcBef>
              <a:spcAft>
                <a:spcPts val="0"/>
              </a:spcAft>
              <a:buSzPts val="2800"/>
              <a:buNone/>
              <a:defRPr sz="2800"/>
            </a:lvl4pPr>
            <a:lvl5pPr lvl="4" algn="ctr" rtl="0">
              <a:lnSpc>
                <a:spcPct val="100000"/>
              </a:lnSpc>
              <a:spcBef>
                <a:spcPts val="400"/>
              </a:spcBef>
              <a:spcAft>
                <a:spcPts val="0"/>
              </a:spcAft>
              <a:buSzPts val="2800"/>
              <a:buNone/>
              <a:defRPr sz="2800"/>
            </a:lvl5pPr>
            <a:lvl6pPr lvl="5" algn="ctr" rtl="0">
              <a:lnSpc>
                <a:spcPct val="100000"/>
              </a:lnSpc>
              <a:spcBef>
                <a:spcPts val="400"/>
              </a:spcBef>
              <a:spcAft>
                <a:spcPts val="0"/>
              </a:spcAft>
              <a:buSzPts val="2800"/>
              <a:buNone/>
              <a:defRPr sz="2800"/>
            </a:lvl6pPr>
            <a:lvl7pPr lvl="6" algn="ctr" rtl="0">
              <a:lnSpc>
                <a:spcPct val="100000"/>
              </a:lnSpc>
              <a:spcBef>
                <a:spcPts val="400"/>
              </a:spcBef>
              <a:spcAft>
                <a:spcPts val="0"/>
              </a:spcAft>
              <a:buSzPts val="2800"/>
              <a:buNone/>
              <a:defRPr sz="2800"/>
            </a:lvl7pPr>
            <a:lvl8pPr lvl="7" algn="ctr" rtl="0">
              <a:lnSpc>
                <a:spcPct val="100000"/>
              </a:lnSpc>
              <a:spcBef>
                <a:spcPts val="400"/>
              </a:spcBef>
              <a:spcAft>
                <a:spcPts val="0"/>
              </a:spcAft>
              <a:buSzPts val="2800"/>
              <a:buNone/>
              <a:defRPr sz="2800"/>
            </a:lvl8pPr>
            <a:lvl9pPr lvl="8" algn="ctr" rtl="0">
              <a:lnSpc>
                <a:spcPct val="100000"/>
              </a:lnSpc>
              <a:spcBef>
                <a:spcPts val="400"/>
              </a:spcBef>
              <a:spcAft>
                <a:spcPts val="0"/>
              </a:spcAft>
              <a:buSzPts val="2800"/>
              <a:buNone/>
              <a:defRPr sz="2800"/>
            </a:lvl9pPr>
          </a:lstStyle>
          <a:p>
            <a:endParaRPr/>
          </a:p>
        </p:txBody>
      </p:sp>
      <p:sp>
        <p:nvSpPr>
          <p:cNvPr id="84" name="Google Shape;84;p13"/>
          <p:cNvSpPr txBox="1">
            <a:spLocks noGrp="1"/>
          </p:cNvSpPr>
          <p:nvPr>
            <p:ph type="sldNum" idx="12"/>
          </p:nvPr>
        </p:nvSpPr>
        <p:spPr>
          <a:xfrm>
            <a:off x="8472458" y="4663217"/>
            <a:ext cx="548700" cy="393600"/>
          </a:xfrm>
          <a:prstGeom prst="rect">
            <a:avLst/>
          </a:prstGeom>
        </p:spPr>
        <p:txBody>
          <a:bodyPr spcFirstLastPara="1" wrap="square" lIns="68575" tIns="34275" rIns="68575" bIns="3427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p:cSld name="AUTOLAYOUT">
    <p:bg>
      <p:bgPr>
        <a:solidFill>
          <a:srgbClr val="FFFFFF"/>
        </a:solidFill>
        <a:effectLst/>
      </p:bgPr>
    </p:bg>
    <p:spTree>
      <p:nvGrpSpPr>
        <p:cNvPr id="1" name="Shape 85"/>
        <p:cNvGrpSpPr/>
        <p:nvPr/>
      </p:nvGrpSpPr>
      <p:grpSpPr>
        <a:xfrm>
          <a:off x="0" y="0"/>
          <a:ext cx="0" cy="0"/>
          <a:chOff x="0" y="0"/>
          <a:chExt cx="0" cy="0"/>
        </a:xfrm>
      </p:grpSpPr>
      <p:sp>
        <p:nvSpPr>
          <p:cNvPr id="86" name="Google Shape;86;p14"/>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4"/>
          <p:cNvSpPr txBox="1">
            <a:spLocks noGrp="1"/>
          </p:cNvSpPr>
          <p:nvPr>
            <p:ph type="title"/>
          </p:nvPr>
        </p:nvSpPr>
        <p:spPr>
          <a:xfrm>
            <a:off x="351600" y="2736850"/>
            <a:ext cx="3997500" cy="1389600"/>
          </a:xfrm>
          <a:prstGeom prst="rect">
            <a:avLst/>
          </a:prstGeom>
          <a:noFill/>
          <a:ln>
            <a:noFill/>
          </a:ln>
        </p:spPr>
        <p:txBody>
          <a:bodyPr spcFirstLastPara="1" wrap="square" lIns="68575" tIns="34275" rIns="68575" bIns="34275" anchor="ctr" anchorCtr="0">
            <a:normAutofit/>
          </a:bodyPr>
          <a:lstStyle>
            <a:lvl1pPr lvl="0" algn="l">
              <a:lnSpc>
                <a:spcPct val="100000"/>
              </a:lnSpc>
              <a:spcBef>
                <a:spcPts val="0"/>
              </a:spcBef>
              <a:spcAft>
                <a:spcPts val="0"/>
              </a:spcAft>
              <a:buNone/>
              <a:defRPr sz="2800" b="1">
                <a:solidFill>
                  <a:srgbClr val="212121"/>
                </a:solidFill>
              </a:defRPr>
            </a:lvl1pPr>
            <a:lvl2pPr lvl="1" algn="l">
              <a:lnSpc>
                <a:spcPct val="100000"/>
              </a:lnSpc>
              <a:spcBef>
                <a:spcPts val="0"/>
              </a:spcBef>
              <a:spcAft>
                <a:spcPts val="0"/>
              </a:spcAft>
              <a:buNone/>
              <a:defRPr sz="2800" b="1">
                <a:solidFill>
                  <a:srgbClr val="212121"/>
                </a:solidFill>
              </a:defRPr>
            </a:lvl2pPr>
            <a:lvl3pPr lvl="2" algn="l">
              <a:lnSpc>
                <a:spcPct val="100000"/>
              </a:lnSpc>
              <a:spcBef>
                <a:spcPts val="0"/>
              </a:spcBef>
              <a:spcAft>
                <a:spcPts val="0"/>
              </a:spcAft>
              <a:buNone/>
              <a:defRPr sz="2800" b="1">
                <a:solidFill>
                  <a:srgbClr val="212121"/>
                </a:solidFill>
              </a:defRPr>
            </a:lvl3pPr>
            <a:lvl4pPr lvl="3" algn="l">
              <a:lnSpc>
                <a:spcPct val="100000"/>
              </a:lnSpc>
              <a:spcBef>
                <a:spcPts val="0"/>
              </a:spcBef>
              <a:spcAft>
                <a:spcPts val="0"/>
              </a:spcAft>
              <a:buNone/>
              <a:defRPr sz="2800" b="1">
                <a:solidFill>
                  <a:srgbClr val="212121"/>
                </a:solidFill>
              </a:defRPr>
            </a:lvl4pPr>
            <a:lvl5pPr lvl="4" algn="l">
              <a:lnSpc>
                <a:spcPct val="100000"/>
              </a:lnSpc>
              <a:spcBef>
                <a:spcPts val="0"/>
              </a:spcBef>
              <a:spcAft>
                <a:spcPts val="0"/>
              </a:spcAft>
              <a:buNone/>
              <a:defRPr sz="2800" b="1">
                <a:solidFill>
                  <a:srgbClr val="212121"/>
                </a:solidFill>
              </a:defRPr>
            </a:lvl5pPr>
            <a:lvl6pPr lvl="5" algn="l">
              <a:lnSpc>
                <a:spcPct val="100000"/>
              </a:lnSpc>
              <a:spcBef>
                <a:spcPts val="0"/>
              </a:spcBef>
              <a:spcAft>
                <a:spcPts val="0"/>
              </a:spcAft>
              <a:buNone/>
              <a:defRPr sz="2800" b="1">
                <a:solidFill>
                  <a:srgbClr val="212121"/>
                </a:solidFill>
              </a:defRPr>
            </a:lvl6pPr>
            <a:lvl7pPr lvl="6" algn="l">
              <a:lnSpc>
                <a:spcPct val="100000"/>
              </a:lnSpc>
              <a:spcBef>
                <a:spcPts val="0"/>
              </a:spcBef>
              <a:spcAft>
                <a:spcPts val="0"/>
              </a:spcAft>
              <a:buNone/>
              <a:defRPr sz="2800" b="1">
                <a:solidFill>
                  <a:srgbClr val="212121"/>
                </a:solidFill>
              </a:defRPr>
            </a:lvl7pPr>
            <a:lvl8pPr lvl="7" algn="l">
              <a:lnSpc>
                <a:spcPct val="100000"/>
              </a:lnSpc>
              <a:spcBef>
                <a:spcPts val="0"/>
              </a:spcBef>
              <a:spcAft>
                <a:spcPts val="0"/>
              </a:spcAft>
              <a:buNone/>
              <a:defRPr sz="2800" b="1">
                <a:solidFill>
                  <a:srgbClr val="212121"/>
                </a:solidFill>
              </a:defRPr>
            </a:lvl8pPr>
            <a:lvl9pPr lvl="8" algn="l">
              <a:lnSpc>
                <a:spcPct val="100000"/>
              </a:lnSpc>
              <a:spcBef>
                <a:spcPts val="0"/>
              </a:spcBef>
              <a:spcAft>
                <a:spcPts val="0"/>
              </a:spcAft>
              <a:buNone/>
              <a:defRPr sz="2800" b="1">
                <a:solidFill>
                  <a:srgbClr val="212121"/>
                </a:solidFill>
              </a:defRPr>
            </a:lvl9pPr>
          </a:lstStyle>
          <a:p>
            <a:endParaRPr/>
          </a:p>
        </p:txBody>
      </p:sp>
      <p:sp>
        <p:nvSpPr>
          <p:cNvPr id="88" name="Google Shape;88;p14"/>
          <p:cNvSpPr txBox="1">
            <a:spLocks noGrp="1"/>
          </p:cNvSpPr>
          <p:nvPr>
            <p:ph type="sldNum" idx="12"/>
          </p:nvPr>
        </p:nvSpPr>
        <p:spPr>
          <a:xfrm>
            <a:off x="8472458" y="4663217"/>
            <a:ext cx="548700" cy="393600"/>
          </a:xfrm>
          <a:prstGeom prst="rect">
            <a:avLst/>
          </a:prstGeom>
          <a:noFill/>
        </p:spPr>
        <p:txBody>
          <a:bodyPr spcFirstLastPara="1" wrap="square" lIns="68575" tIns="34275" rIns="68575" bIns="34275" anchor="ctr" anchorCtr="0">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ustom layout 1">
  <p:cSld name="AUTOLAYOUT_1">
    <p:bg>
      <p:bgPr>
        <a:solidFill>
          <a:srgbClr val="FFFFFF"/>
        </a:solidFill>
        <a:effectLst/>
      </p:bgPr>
    </p:bg>
    <p:spTree>
      <p:nvGrpSpPr>
        <p:cNvPr id="1" name="Shape 89"/>
        <p:cNvGrpSpPr/>
        <p:nvPr/>
      </p:nvGrpSpPr>
      <p:grpSpPr>
        <a:xfrm>
          <a:off x="0" y="0"/>
          <a:ext cx="0" cy="0"/>
          <a:chOff x="0" y="0"/>
          <a:chExt cx="0" cy="0"/>
        </a:xfrm>
      </p:grpSpPr>
      <p:sp>
        <p:nvSpPr>
          <p:cNvPr id="90" name="Google Shape;90;p15"/>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p:nvPr/>
        </p:nvSpPr>
        <p:spPr>
          <a:xfrm>
            <a:off x="0" y="0"/>
            <a:ext cx="45834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5"/>
          <p:cNvSpPr txBox="1">
            <a:spLocks noGrp="1"/>
          </p:cNvSpPr>
          <p:nvPr>
            <p:ph type="body" idx="1"/>
          </p:nvPr>
        </p:nvSpPr>
        <p:spPr>
          <a:xfrm>
            <a:off x="363750" y="554850"/>
            <a:ext cx="3855900" cy="4033800"/>
          </a:xfrm>
          <a:prstGeom prst="rect">
            <a:avLst/>
          </a:prstGeom>
          <a:noFill/>
          <a:ln w="9525" cap="flat" cmpd="sng">
            <a:solidFill>
              <a:schemeClr val="lt2"/>
            </a:solidFill>
            <a:prstDash val="solid"/>
            <a:round/>
            <a:headEnd type="none" w="sm" len="sm"/>
            <a:tailEnd type="none" w="sm" len="sm"/>
          </a:ln>
        </p:spPr>
        <p:txBody>
          <a:bodyPr spcFirstLastPara="1" wrap="square" lIns="68575" tIns="34275" rIns="68575" bIns="34275" anchor="ctr" anchorCtr="0">
            <a:normAutofit/>
          </a:bodyPr>
          <a:lstStyle>
            <a:lvl1pPr marL="457200" lvl="0" indent="-355600" algn="l">
              <a:lnSpc>
                <a:spcPct val="115000"/>
              </a:lnSpc>
              <a:spcBef>
                <a:spcPts val="800"/>
              </a:spcBef>
              <a:spcAft>
                <a:spcPts val="0"/>
              </a:spcAft>
              <a:buClr>
                <a:schemeClr val="lt1"/>
              </a:buClr>
              <a:buSzPts val="2000"/>
              <a:buChar char="•"/>
              <a:defRPr sz="2000">
                <a:solidFill>
                  <a:schemeClr val="lt1"/>
                </a:solidFill>
              </a:defRPr>
            </a:lvl1pPr>
            <a:lvl2pPr marL="914400" lvl="1" indent="-330200" algn="l">
              <a:lnSpc>
                <a:spcPct val="115000"/>
              </a:lnSpc>
              <a:spcBef>
                <a:spcPts val="1600"/>
              </a:spcBef>
              <a:spcAft>
                <a:spcPts val="0"/>
              </a:spcAft>
              <a:buClr>
                <a:schemeClr val="lt1"/>
              </a:buClr>
              <a:buSzPts val="1600"/>
              <a:buChar char="•"/>
              <a:defRPr sz="1600">
                <a:solidFill>
                  <a:schemeClr val="lt1"/>
                </a:solidFill>
              </a:defRPr>
            </a:lvl2pPr>
            <a:lvl3pPr marL="1371600" lvl="2" indent="-330200" algn="l">
              <a:lnSpc>
                <a:spcPct val="115000"/>
              </a:lnSpc>
              <a:spcBef>
                <a:spcPts val="1600"/>
              </a:spcBef>
              <a:spcAft>
                <a:spcPts val="0"/>
              </a:spcAft>
              <a:buClr>
                <a:schemeClr val="lt1"/>
              </a:buClr>
              <a:buSzPts val="1600"/>
              <a:buChar char="•"/>
              <a:defRPr sz="1600">
                <a:solidFill>
                  <a:schemeClr val="lt1"/>
                </a:solidFill>
              </a:defRPr>
            </a:lvl3pPr>
            <a:lvl4pPr marL="1828800" lvl="3" indent="-330200" algn="l">
              <a:lnSpc>
                <a:spcPct val="115000"/>
              </a:lnSpc>
              <a:spcBef>
                <a:spcPts val="1600"/>
              </a:spcBef>
              <a:spcAft>
                <a:spcPts val="0"/>
              </a:spcAft>
              <a:buClr>
                <a:schemeClr val="lt1"/>
              </a:buClr>
              <a:buSzPts val="1600"/>
              <a:buChar char="•"/>
              <a:defRPr sz="1600">
                <a:solidFill>
                  <a:schemeClr val="lt1"/>
                </a:solidFill>
              </a:defRPr>
            </a:lvl4pPr>
            <a:lvl5pPr marL="2286000" lvl="4" indent="-330200" algn="l">
              <a:lnSpc>
                <a:spcPct val="115000"/>
              </a:lnSpc>
              <a:spcBef>
                <a:spcPts val="1600"/>
              </a:spcBef>
              <a:spcAft>
                <a:spcPts val="0"/>
              </a:spcAft>
              <a:buClr>
                <a:schemeClr val="lt1"/>
              </a:buClr>
              <a:buSzPts val="1600"/>
              <a:buChar char="•"/>
              <a:defRPr sz="1600">
                <a:solidFill>
                  <a:schemeClr val="lt1"/>
                </a:solidFill>
              </a:defRPr>
            </a:lvl5pPr>
            <a:lvl6pPr marL="2743200" lvl="5" indent="-330200" algn="l">
              <a:lnSpc>
                <a:spcPct val="115000"/>
              </a:lnSpc>
              <a:spcBef>
                <a:spcPts val="1600"/>
              </a:spcBef>
              <a:spcAft>
                <a:spcPts val="0"/>
              </a:spcAft>
              <a:buClr>
                <a:schemeClr val="lt1"/>
              </a:buClr>
              <a:buSzPts val="1600"/>
              <a:buChar char="•"/>
              <a:defRPr sz="1600">
                <a:solidFill>
                  <a:schemeClr val="lt1"/>
                </a:solidFill>
              </a:defRPr>
            </a:lvl6pPr>
            <a:lvl7pPr marL="3200400" lvl="6" indent="-330200" algn="l">
              <a:lnSpc>
                <a:spcPct val="115000"/>
              </a:lnSpc>
              <a:spcBef>
                <a:spcPts val="1600"/>
              </a:spcBef>
              <a:spcAft>
                <a:spcPts val="0"/>
              </a:spcAft>
              <a:buClr>
                <a:schemeClr val="lt1"/>
              </a:buClr>
              <a:buSzPts val="1600"/>
              <a:buChar char="•"/>
              <a:defRPr sz="1600">
                <a:solidFill>
                  <a:schemeClr val="lt1"/>
                </a:solidFill>
              </a:defRPr>
            </a:lvl7pPr>
            <a:lvl8pPr marL="3657600" lvl="7" indent="-330200" algn="l">
              <a:lnSpc>
                <a:spcPct val="115000"/>
              </a:lnSpc>
              <a:spcBef>
                <a:spcPts val="1600"/>
              </a:spcBef>
              <a:spcAft>
                <a:spcPts val="0"/>
              </a:spcAft>
              <a:buClr>
                <a:schemeClr val="lt1"/>
              </a:buClr>
              <a:buSzPts val="1600"/>
              <a:buChar char="•"/>
              <a:defRPr sz="1600">
                <a:solidFill>
                  <a:schemeClr val="lt1"/>
                </a:solidFill>
              </a:defRPr>
            </a:lvl8pPr>
            <a:lvl9pPr marL="4114800" lvl="8" indent="-330200" algn="l">
              <a:lnSpc>
                <a:spcPct val="115000"/>
              </a:lnSpc>
              <a:spcBef>
                <a:spcPts val="1600"/>
              </a:spcBef>
              <a:spcAft>
                <a:spcPts val="1600"/>
              </a:spcAft>
              <a:buClr>
                <a:schemeClr val="lt1"/>
              </a:buClr>
              <a:buSzPts val="1600"/>
              <a:buChar char="•"/>
              <a:defRPr sz="1600">
                <a:solidFill>
                  <a:schemeClr val="lt1"/>
                </a:solidFill>
              </a:defRPr>
            </a:lvl9pPr>
          </a:lstStyle>
          <a:p>
            <a:endParaRPr/>
          </a:p>
        </p:txBody>
      </p:sp>
      <p:sp>
        <p:nvSpPr>
          <p:cNvPr id="93" name="Google Shape;93;p15"/>
          <p:cNvSpPr txBox="1">
            <a:spLocks noGrp="1"/>
          </p:cNvSpPr>
          <p:nvPr>
            <p:ph type="body" idx="2"/>
          </p:nvPr>
        </p:nvSpPr>
        <p:spPr>
          <a:xfrm>
            <a:off x="4947375" y="554850"/>
            <a:ext cx="3855900" cy="4033800"/>
          </a:xfrm>
          <a:prstGeom prst="rect">
            <a:avLst/>
          </a:prstGeom>
          <a:noFill/>
          <a:ln>
            <a:noFill/>
          </a:ln>
        </p:spPr>
        <p:txBody>
          <a:bodyPr spcFirstLastPara="1" wrap="square" lIns="68575" tIns="34275" rIns="68575" bIns="34275" anchor="ctr" anchorCtr="0">
            <a:normAutofit/>
          </a:bodyPr>
          <a:lstStyle>
            <a:lvl1pPr marL="457200" lvl="0" indent="-355600" algn="l">
              <a:lnSpc>
                <a:spcPct val="115000"/>
              </a:lnSpc>
              <a:spcBef>
                <a:spcPts val="800"/>
              </a:spcBef>
              <a:spcAft>
                <a:spcPts val="0"/>
              </a:spcAft>
              <a:buClr>
                <a:schemeClr val="dk2"/>
              </a:buClr>
              <a:buSzPts val="2000"/>
              <a:buChar char="•"/>
              <a:defRPr sz="2000" b="1">
                <a:solidFill>
                  <a:schemeClr val="dk2"/>
                </a:solidFill>
                <a:latin typeface="Helvetica Neue"/>
                <a:ea typeface="Helvetica Neue"/>
                <a:cs typeface="Helvetica Neue"/>
                <a:sym typeface="Helvetica Neue"/>
              </a:defRPr>
            </a:lvl1pPr>
            <a:lvl2pPr marL="914400" lvl="1" indent="-330200" algn="l">
              <a:lnSpc>
                <a:spcPct val="115000"/>
              </a:lnSpc>
              <a:spcBef>
                <a:spcPts val="1600"/>
              </a:spcBef>
              <a:spcAft>
                <a:spcPts val="0"/>
              </a:spcAft>
              <a:buClr>
                <a:schemeClr val="dk2"/>
              </a:buClr>
              <a:buSzPts val="1600"/>
              <a:buChar char="•"/>
              <a:defRPr sz="1600">
                <a:solidFill>
                  <a:schemeClr val="dk2"/>
                </a:solidFill>
              </a:defRPr>
            </a:lvl2pPr>
            <a:lvl3pPr marL="1371600" lvl="2" indent="-330200" algn="l">
              <a:lnSpc>
                <a:spcPct val="115000"/>
              </a:lnSpc>
              <a:spcBef>
                <a:spcPts val="1600"/>
              </a:spcBef>
              <a:spcAft>
                <a:spcPts val="0"/>
              </a:spcAft>
              <a:buClr>
                <a:schemeClr val="dk2"/>
              </a:buClr>
              <a:buSzPts val="1600"/>
              <a:buChar char="•"/>
              <a:defRPr sz="1600">
                <a:solidFill>
                  <a:schemeClr val="dk2"/>
                </a:solidFill>
              </a:defRPr>
            </a:lvl3pPr>
            <a:lvl4pPr marL="1828800" lvl="3" indent="-330200" algn="l">
              <a:lnSpc>
                <a:spcPct val="115000"/>
              </a:lnSpc>
              <a:spcBef>
                <a:spcPts val="1600"/>
              </a:spcBef>
              <a:spcAft>
                <a:spcPts val="0"/>
              </a:spcAft>
              <a:buClr>
                <a:schemeClr val="dk2"/>
              </a:buClr>
              <a:buSzPts val="1600"/>
              <a:buChar char="•"/>
              <a:defRPr sz="1600">
                <a:solidFill>
                  <a:schemeClr val="dk2"/>
                </a:solidFill>
              </a:defRPr>
            </a:lvl4pPr>
            <a:lvl5pPr marL="2286000" lvl="4" indent="-330200" algn="l">
              <a:lnSpc>
                <a:spcPct val="115000"/>
              </a:lnSpc>
              <a:spcBef>
                <a:spcPts val="1600"/>
              </a:spcBef>
              <a:spcAft>
                <a:spcPts val="0"/>
              </a:spcAft>
              <a:buClr>
                <a:schemeClr val="dk2"/>
              </a:buClr>
              <a:buSzPts val="1600"/>
              <a:buChar char="•"/>
              <a:defRPr sz="1600">
                <a:solidFill>
                  <a:schemeClr val="dk2"/>
                </a:solidFill>
              </a:defRPr>
            </a:lvl5pPr>
            <a:lvl6pPr marL="2743200" lvl="5" indent="-330200" algn="l">
              <a:lnSpc>
                <a:spcPct val="115000"/>
              </a:lnSpc>
              <a:spcBef>
                <a:spcPts val="1600"/>
              </a:spcBef>
              <a:spcAft>
                <a:spcPts val="0"/>
              </a:spcAft>
              <a:buClr>
                <a:schemeClr val="dk2"/>
              </a:buClr>
              <a:buSzPts val="1600"/>
              <a:buChar char="•"/>
              <a:defRPr sz="1600">
                <a:solidFill>
                  <a:schemeClr val="dk2"/>
                </a:solidFill>
              </a:defRPr>
            </a:lvl6pPr>
            <a:lvl7pPr marL="3200400" lvl="6" indent="-330200" algn="l">
              <a:lnSpc>
                <a:spcPct val="115000"/>
              </a:lnSpc>
              <a:spcBef>
                <a:spcPts val="1600"/>
              </a:spcBef>
              <a:spcAft>
                <a:spcPts val="0"/>
              </a:spcAft>
              <a:buClr>
                <a:schemeClr val="dk2"/>
              </a:buClr>
              <a:buSzPts val="1600"/>
              <a:buChar char="•"/>
              <a:defRPr sz="1600">
                <a:solidFill>
                  <a:schemeClr val="dk2"/>
                </a:solidFill>
              </a:defRPr>
            </a:lvl7pPr>
            <a:lvl8pPr marL="3657600" lvl="7" indent="-330200" algn="l">
              <a:lnSpc>
                <a:spcPct val="115000"/>
              </a:lnSpc>
              <a:spcBef>
                <a:spcPts val="1600"/>
              </a:spcBef>
              <a:spcAft>
                <a:spcPts val="0"/>
              </a:spcAft>
              <a:buClr>
                <a:schemeClr val="dk2"/>
              </a:buClr>
              <a:buSzPts val="1600"/>
              <a:buChar char="•"/>
              <a:defRPr sz="1600">
                <a:solidFill>
                  <a:schemeClr val="dk2"/>
                </a:solidFill>
              </a:defRPr>
            </a:lvl8pPr>
            <a:lvl9pPr marL="4114800" lvl="8" indent="-330200" algn="l">
              <a:lnSpc>
                <a:spcPct val="115000"/>
              </a:lnSpc>
              <a:spcBef>
                <a:spcPts val="1600"/>
              </a:spcBef>
              <a:spcAft>
                <a:spcPts val="1600"/>
              </a:spcAft>
              <a:buClr>
                <a:schemeClr val="dk2"/>
              </a:buClr>
              <a:buSzPts val="1600"/>
              <a:buChar char="•"/>
              <a:defRPr sz="1600">
                <a:solidFill>
                  <a:schemeClr val="dk2"/>
                </a:solidFill>
              </a:defRPr>
            </a:lvl9pPr>
          </a:lstStyle>
          <a:p>
            <a:endParaRPr/>
          </a:p>
        </p:txBody>
      </p:sp>
      <p:sp>
        <p:nvSpPr>
          <p:cNvPr id="94" name="Google Shape;94;p15"/>
          <p:cNvSpPr txBox="1">
            <a:spLocks noGrp="1"/>
          </p:cNvSpPr>
          <p:nvPr>
            <p:ph type="sldNum" idx="12"/>
          </p:nvPr>
        </p:nvSpPr>
        <p:spPr>
          <a:xfrm>
            <a:off x="8472458" y="4663217"/>
            <a:ext cx="548700" cy="393600"/>
          </a:xfrm>
          <a:prstGeom prst="rect">
            <a:avLst/>
          </a:prstGeom>
          <a:noFill/>
        </p:spPr>
        <p:txBody>
          <a:bodyPr spcFirstLastPara="1" wrap="square" lIns="68575" tIns="34275" rIns="68575" bIns="34275" anchor="ctr" anchorCtr="0">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623888" y="1282304"/>
            <a:ext cx="7886700" cy="21396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2"/>
              </a:buClr>
              <a:buSzPts val="2700"/>
              <a:buFont typeface="Helvetica Neue"/>
              <a:buNone/>
              <a:defRPr sz="2700">
                <a:solidFill>
                  <a:schemeClr val="dk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0" name="Google Shape;20;p3"/>
          <p:cNvSpPr txBox="1">
            <a:spLocks noGrp="1"/>
          </p:cNvSpPr>
          <p:nvPr>
            <p:ph type="body" idx="1"/>
          </p:nvPr>
        </p:nvSpPr>
        <p:spPr>
          <a:xfrm>
            <a:off x="623888" y="3442097"/>
            <a:ext cx="7886700" cy="112500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rgbClr val="888888"/>
              </a:buClr>
              <a:buSzPts val="1500"/>
              <a:buFont typeface="Helvetica Neue Light"/>
              <a:buNone/>
              <a:defRPr sz="1500" b="0" i="0">
                <a:solidFill>
                  <a:srgbClr val="888888"/>
                </a:solidFill>
                <a:latin typeface="Helvetica Neue Light"/>
                <a:ea typeface="Helvetica Neue Light"/>
                <a:cs typeface="Helvetica Neue Light"/>
                <a:sym typeface="Helvetica Neue Light"/>
              </a:defRPr>
            </a:lvl1pPr>
            <a:lvl2pPr marL="914400" lvl="1" indent="-228600" algn="l">
              <a:lnSpc>
                <a:spcPct val="90000"/>
              </a:lnSpc>
              <a:spcBef>
                <a:spcPts val="400"/>
              </a:spcBef>
              <a:spcAft>
                <a:spcPts val="0"/>
              </a:spcAft>
              <a:buClr>
                <a:srgbClr val="888888"/>
              </a:buClr>
              <a:buSzPts val="1500"/>
              <a:buFont typeface="Helvetica Neue Light"/>
              <a:buNone/>
              <a:defRPr sz="1500">
                <a:solidFill>
                  <a:srgbClr val="888888"/>
                </a:solidFill>
              </a:defRPr>
            </a:lvl2pPr>
            <a:lvl3pPr marL="1371600" lvl="2" indent="-228600" algn="l">
              <a:lnSpc>
                <a:spcPct val="90000"/>
              </a:lnSpc>
              <a:spcBef>
                <a:spcPts val="400"/>
              </a:spcBef>
              <a:spcAft>
                <a:spcPts val="0"/>
              </a:spcAft>
              <a:buClr>
                <a:srgbClr val="888888"/>
              </a:buClr>
              <a:buSzPts val="1400"/>
              <a:buFont typeface="Helvetica Neue Light"/>
              <a:buNone/>
              <a:defRPr sz="1400">
                <a:solidFill>
                  <a:srgbClr val="888888"/>
                </a:solidFill>
              </a:defRPr>
            </a:lvl3pPr>
            <a:lvl4pPr marL="1828800" lvl="3" indent="-228600" algn="l">
              <a:lnSpc>
                <a:spcPct val="90000"/>
              </a:lnSpc>
              <a:spcBef>
                <a:spcPts val="400"/>
              </a:spcBef>
              <a:spcAft>
                <a:spcPts val="0"/>
              </a:spcAft>
              <a:buClr>
                <a:srgbClr val="888888"/>
              </a:buClr>
              <a:buSzPts val="1200"/>
              <a:buFont typeface="Helvetica Neue Light"/>
              <a:buNone/>
              <a:defRPr sz="1200">
                <a:solidFill>
                  <a:srgbClr val="888888"/>
                </a:solidFill>
              </a:defRPr>
            </a:lvl4pPr>
            <a:lvl5pPr marL="2286000" lvl="4" indent="-228600" algn="l">
              <a:lnSpc>
                <a:spcPct val="90000"/>
              </a:lnSpc>
              <a:spcBef>
                <a:spcPts val="400"/>
              </a:spcBef>
              <a:spcAft>
                <a:spcPts val="0"/>
              </a:spcAft>
              <a:buClr>
                <a:srgbClr val="888888"/>
              </a:buClr>
              <a:buSzPts val="1200"/>
              <a:buFont typeface="Helvetica Neue Light"/>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21" name="Google Shape;21;p3"/>
          <p:cNvSpPr txBox="1">
            <a:spLocks noGrp="1"/>
          </p:cNvSpPr>
          <p:nvPr>
            <p:ph type="sldNum" idx="12"/>
          </p:nvPr>
        </p:nvSpPr>
        <p:spPr>
          <a:xfrm>
            <a:off x="8102009" y="4713506"/>
            <a:ext cx="413400" cy="2832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1pPr>
            <a:lvl2pPr marL="0" lvl="1"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2pPr>
            <a:lvl3pPr marL="0" lvl="2"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3pPr>
            <a:lvl4pPr marL="0" lvl="3"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4pPr>
            <a:lvl5pPr marL="0" lvl="4"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5pPr>
            <a:lvl6pPr marL="0" lvl="5"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6pPr>
            <a:lvl7pPr marL="0" lvl="6"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7pPr>
            <a:lvl8pPr marL="0" lvl="7"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8pPr>
            <a:lvl9pPr marL="0" lvl="8"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9pPr>
          </a:lstStyle>
          <a:p>
            <a:pPr marL="0" lvl="0" indent="0" algn="r" rtl="0">
              <a:spcBef>
                <a:spcPts val="0"/>
              </a:spcBef>
              <a:spcAft>
                <a:spcPts val="0"/>
              </a:spcAft>
              <a:buNone/>
            </a:pPr>
            <a:r>
              <a:rPr lang="en"/>
              <a:t>|</a:t>
            </a:r>
            <a:r>
              <a:rPr lang="en" b="0"/>
              <a:t>  </a:t>
            </a:r>
            <a:fld id="{00000000-1234-1234-1234-123412341234}" type="slidenum">
              <a:rPr lang="en" b="0"/>
              <a:t>‹#›</a:t>
            </a:fld>
            <a:endParaRPr b="0"/>
          </a:p>
        </p:txBody>
      </p:sp>
      <p:sp>
        <p:nvSpPr>
          <p:cNvPr id="22" name="Google Shape;22;p3"/>
          <p:cNvSpPr txBox="1">
            <a:spLocks noGrp="1"/>
          </p:cNvSpPr>
          <p:nvPr>
            <p:ph type="dt" idx="10"/>
          </p:nvPr>
        </p:nvSpPr>
        <p:spPr>
          <a:xfrm>
            <a:off x="5943600" y="4713505"/>
            <a:ext cx="2158500" cy="283200"/>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sz="900" b="0" i="0">
                <a:solidFill>
                  <a:srgbClr val="7F7F7F"/>
                </a:solidFill>
                <a:latin typeface="Helvetica Neue Light"/>
                <a:ea typeface="Helvetica Neue Light"/>
                <a:cs typeface="Helvetica Neue Light"/>
                <a:sym typeface="Helvetica Neue Light"/>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pic>
        <p:nvPicPr>
          <p:cNvPr id="23" name="Google Shape;23;p3"/>
          <p:cNvPicPr preferRelativeResize="0"/>
          <p:nvPr/>
        </p:nvPicPr>
        <p:blipFill rotWithShape="1">
          <a:blip r:embed="rId2">
            <a:alphaModFix/>
          </a:blip>
          <a:srcRect l="29654" t="38312" r="29480" b="38397"/>
          <a:stretch/>
        </p:blipFill>
        <p:spPr>
          <a:xfrm>
            <a:off x="269110" y="4529211"/>
            <a:ext cx="1024357" cy="449244"/>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4"/>
          <p:cNvSpPr txBox="1">
            <a:spLocks noGrp="1"/>
          </p:cNvSpPr>
          <p:nvPr>
            <p:ph type="title"/>
          </p:nvPr>
        </p:nvSpPr>
        <p:spPr>
          <a:xfrm>
            <a:off x="445727" y="200025"/>
            <a:ext cx="7886700" cy="9942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3000"/>
              <a:buFont typeface="Helvetica Neue"/>
              <a:buNone/>
              <a:defRPr sz="3000">
                <a:solidFill>
                  <a:schemeClr val="dk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6" name="Google Shape;26;p4"/>
          <p:cNvSpPr txBox="1">
            <a:spLocks noGrp="1"/>
          </p:cNvSpPr>
          <p:nvPr>
            <p:ph type="body" idx="1"/>
          </p:nvPr>
        </p:nvSpPr>
        <p:spPr>
          <a:xfrm>
            <a:off x="436820" y="1326713"/>
            <a:ext cx="7886700" cy="3263400"/>
          </a:xfrm>
          <a:prstGeom prst="rect">
            <a:avLst/>
          </a:prstGeom>
          <a:noFill/>
          <a:ln>
            <a:noFill/>
          </a:ln>
        </p:spPr>
        <p:txBody>
          <a:bodyPr spcFirstLastPara="1" wrap="square" lIns="68575" tIns="34275" rIns="68575" bIns="34275" anchor="t" anchorCtr="0">
            <a:normAutofit/>
          </a:bodyPr>
          <a:lstStyle>
            <a:lvl1pPr marL="457200" lvl="0" indent="-342900" algn="l">
              <a:lnSpc>
                <a:spcPct val="90000"/>
              </a:lnSpc>
              <a:spcBef>
                <a:spcPts val="800"/>
              </a:spcBef>
              <a:spcAft>
                <a:spcPts val="0"/>
              </a:spcAft>
              <a:buClr>
                <a:schemeClr val="dk1"/>
              </a:buClr>
              <a:buSzPts val="1800"/>
              <a:buFont typeface="Helvetica Neue Light"/>
              <a:buChar char="•"/>
              <a:defRPr sz="1800"/>
            </a:lvl1pPr>
            <a:lvl2pPr marL="914400" lvl="1" indent="-323850" algn="l">
              <a:lnSpc>
                <a:spcPct val="90000"/>
              </a:lnSpc>
              <a:spcBef>
                <a:spcPts val="400"/>
              </a:spcBef>
              <a:spcAft>
                <a:spcPts val="0"/>
              </a:spcAft>
              <a:buClr>
                <a:schemeClr val="dk1"/>
              </a:buClr>
              <a:buSzPts val="1500"/>
              <a:buFont typeface="Helvetica Neue Light"/>
              <a:buChar char="•"/>
              <a:defRPr sz="1500"/>
            </a:lvl2pPr>
            <a:lvl3pPr marL="1371600" lvl="2" indent="-317500" algn="l">
              <a:lnSpc>
                <a:spcPct val="90000"/>
              </a:lnSpc>
              <a:spcBef>
                <a:spcPts val="400"/>
              </a:spcBef>
              <a:spcAft>
                <a:spcPts val="0"/>
              </a:spcAft>
              <a:buClr>
                <a:schemeClr val="dk1"/>
              </a:buClr>
              <a:buSzPts val="1400"/>
              <a:buFont typeface="Helvetica Neue Light"/>
              <a:buChar char="•"/>
              <a:defRPr sz="1400"/>
            </a:lvl3pPr>
            <a:lvl4pPr marL="1828800" lvl="3" indent="-304800" algn="l">
              <a:lnSpc>
                <a:spcPct val="90000"/>
              </a:lnSpc>
              <a:spcBef>
                <a:spcPts val="400"/>
              </a:spcBef>
              <a:spcAft>
                <a:spcPts val="0"/>
              </a:spcAft>
              <a:buClr>
                <a:schemeClr val="dk1"/>
              </a:buClr>
              <a:buSzPts val="1200"/>
              <a:buFont typeface="Helvetica Neue Light"/>
              <a:buChar char="•"/>
              <a:defRPr sz="1200"/>
            </a:lvl4pPr>
            <a:lvl5pPr marL="2286000" lvl="4" indent="-304800" algn="l">
              <a:lnSpc>
                <a:spcPct val="90000"/>
              </a:lnSpc>
              <a:spcBef>
                <a:spcPts val="400"/>
              </a:spcBef>
              <a:spcAft>
                <a:spcPts val="0"/>
              </a:spcAft>
              <a:buClr>
                <a:schemeClr val="dk1"/>
              </a:buClr>
              <a:buSzPts val="1200"/>
              <a:buFont typeface="Helvetica Neue Light"/>
              <a:buChar char="•"/>
              <a:defRPr sz="1200"/>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27" name="Google Shape;27;p4"/>
          <p:cNvSpPr txBox="1">
            <a:spLocks noGrp="1"/>
          </p:cNvSpPr>
          <p:nvPr>
            <p:ph type="sldNum" idx="12"/>
          </p:nvPr>
        </p:nvSpPr>
        <p:spPr>
          <a:xfrm>
            <a:off x="8102009" y="4713506"/>
            <a:ext cx="413400" cy="2832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1pPr>
            <a:lvl2pPr marL="0" lvl="1"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2pPr>
            <a:lvl3pPr marL="0" lvl="2"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3pPr>
            <a:lvl4pPr marL="0" lvl="3"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4pPr>
            <a:lvl5pPr marL="0" lvl="4"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5pPr>
            <a:lvl6pPr marL="0" lvl="5"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6pPr>
            <a:lvl7pPr marL="0" lvl="6"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7pPr>
            <a:lvl8pPr marL="0" lvl="7"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8pPr>
            <a:lvl9pPr marL="0" lvl="8"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9pPr>
          </a:lstStyle>
          <a:p>
            <a:pPr marL="0" lvl="0" indent="0" algn="r" rtl="0">
              <a:spcBef>
                <a:spcPts val="0"/>
              </a:spcBef>
              <a:spcAft>
                <a:spcPts val="0"/>
              </a:spcAft>
              <a:buNone/>
            </a:pPr>
            <a:r>
              <a:rPr lang="en"/>
              <a:t>|</a:t>
            </a:r>
            <a:r>
              <a:rPr lang="en" b="0"/>
              <a:t>  </a:t>
            </a:r>
            <a:fld id="{00000000-1234-1234-1234-123412341234}" type="slidenum">
              <a:rPr lang="en" b="0"/>
              <a:t>‹#›</a:t>
            </a:fld>
            <a:endParaRPr b="0"/>
          </a:p>
        </p:txBody>
      </p:sp>
      <p:sp>
        <p:nvSpPr>
          <p:cNvPr id="28" name="Google Shape;28;p4"/>
          <p:cNvSpPr txBox="1">
            <a:spLocks noGrp="1"/>
          </p:cNvSpPr>
          <p:nvPr>
            <p:ph type="dt" idx="10"/>
          </p:nvPr>
        </p:nvSpPr>
        <p:spPr>
          <a:xfrm>
            <a:off x="5943600" y="4713505"/>
            <a:ext cx="2158500" cy="283200"/>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sz="900" b="0" i="0">
                <a:solidFill>
                  <a:srgbClr val="7F7F7F"/>
                </a:solidFill>
                <a:latin typeface="Helvetica Neue Light"/>
                <a:ea typeface="Helvetica Neue Light"/>
                <a:cs typeface="Helvetica Neue Light"/>
                <a:sym typeface="Helvetica Neue Light"/>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pic>
        <p:nvPicPr>
          <p:cNvPr id="29" name="Google Shape;29;p4"/>
          <p:cNvPicPr preferRelativeResize="0"/>
          <p:nvPr/>
        </p:nvPicPr>
        <p:blipFill rotWithShape="1">
          <a:blip r:embed="rId2">
            <a:alphaModFix/>
          </a:blip>
          <a:srcRect l="29654" t="38312" r="29480" b="38397"/>
          <a:stretch/>
        </p:blipFill>
        <p:spPr>
          <a:xfrm>
            <a:off x="269110" y="4529211"/>
            <a:ext cx="1024357" cy="449244"/>
          </a:xfrm>
          <a:prstGeom prst="rect">
            <a:avLst/>
          </a:prstGeom>
          <a:noFill/>
          <a:ln>
            <a:noFill/>
          </a:ln>
        </p:spPr>
      </p:pic>
    </p:spTree>
  </p:cSld>
  <p:clrMapOvr>
    <a:masterClrMapping/>
  </p:clrMapOvr>
  <p:extLst>
    <p:ext uri="{DCECCB84-F9BA-43D5-87BE-67443E8EF086}">
      <p15:sldGuideLst xmlns:p15="http://schemas.microsoft.com/office/powerpoint/2012/main">
        <p15:guide id="1" orient="horz" pos="55">
          <p15:clr>
            <a:srgbClr val="FBAE40"/>
          </p15:clr>
        </p15:guide>
        <p15:guide id="2" pos="2880">
          <p15:clr>
            <a:srgbClr val="FBAE40"/>
          </p15:clr>
        </p15:guide>
        <p15:guide id="3" orient="horz" pos="3185">
          <p15:clr>
            <a:srgbClr val="FBAE40"/>
          </p15:clr>
        </p15:guide>
        <p15:guide id="4" orient="horz" pos="123">
          <p15:clr>
            <a:srgbClr val="FBAE40"/>
          </p15:clr>
        </p15:guide>
        <p15:guide id="5" orient="horz" pos="752">
          <p15:clr>
            <a:srgbClr val="FBAE40"/>
          </p15:clr>
        </p15:guide>
        <p15:guide id="6" pos="91">
          <p15:clr>
            <a:srgbClr val="FBAE40"/>
          </p15:clr>
        </p15:guide>
        <p15:guide id="7" pos="277">
          <p15:clr>
            <a:srgbClr val="FBAE40"/>
          </p15:clr>
        </p15:guide>
        <p15:guide id="8" orient="horz" pos="838">
          <p15:clr>
            <a:srgbClr val="FBAE40"/>
          </p15:clr>
        </p15:guide>
        <p15:guide id="9" pos="5244">
          <p15:clr>
            <a:srgbClr val="FBAE40"/>
          </p15:clr>
        </p15:guide>
        <p15:guide id="10" orient="horz" pos="2896">
          <p15:clr>
            <a:srgbClr val="FBAE40"/>
          </p15:clr>
        </p15:guide>
        <p15:guide id="11" pos="5669">
          <p15:clr>
            <a:srgbClr val="FBAE40"/>
          </p15:clr>
        </p15:guide>
        <p15:guide id="12" orient="horz" pos="2981">
          <p15:clr>
            <a:srgbClr val="FBAE40"/>
          </p15:clr>
        </p15:guide>
        <p15:guide id="13" orient="horz" pos="3151">
          <p15:clr>
            <a:srgbClr val="FBAE40"/>
          </p15:clr>
        </p15:guide>
        <p15:guide id="14" orient="horz" pos="308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2" name="Google Shape;32;p5"/>
          <p:cNvSpPr txBox="1">
            <a:spLocks noGrp="1"/>
          </p:cNvSpPr>
          <p:nvPr>
            <p:ph type="body" idx="1"/>
          </p:nvPr>
        </p:nvSpPr>
        <p:spPr>
          <a:xfrm>
            <a:off x="628650" y="1369219"/>
            <a:ext cx="3886200" cy="32634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33" name="Google Shape;33;p5"/>
          <p:cNvSpPr txBox="1">
            <a:spLocks noGrp="1"/>
          </p:cNvSpPr>
          <p:nvPr>
            <p:ph type="body" idx="2"/>
          </p:nvPr>
        </p:nvSpPr>
        <p:spPr>
          <a:xfrm>
            <a:off x="4629150" y="1369219"/>
            <a:ext cx="3886200" cy="32634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34" name="Google Shape;34;p5"/>
          <p:cNvSpPr txBox="1">
            <a:spLocks noGrp="1"/>
          </p:cNvSpPr>
          <p:nvPr>
            <p:ph type="sldNum" idx="12"/>
          </p:nvPr>
        </p:nvSpPr>
        <p:spPr>
          <a:xfrm>
            <a:off x="8102009" y="4713506"/>
            <a:ext cx="413400" cy="2832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1pPr>
            <a:lvl2pPr marL="0" lvl="1"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2pPr>
            <a:lvl3pPr marL="0" lvl="2"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3pPr>
            <a:lvl4pPr marL="0" lvl="3"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4pPr>
            <a:lvl5pPr marL="0" lvl="4"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5pPr>
            <a:lvl6pPr marL="0" lvl="5"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6pPr>
            <a:lvl7pPr marL="0" lvl="6"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7pPr>
            <a:lvl8pPr marL="0" lvl="7"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8pPr>
            <a:lvl9pPr marL="0" lvl="8"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9pPr>
          </a:lstStyle>
          <a:p>
            <a:pPr marL="0" lvl="0" indent="0" algn="r" rtl="0">
              <a:spcBef>
                <a:spcPts val="0"/>
              </a:spcBef>
              <a:spcAft>
                <a:spcPts val="0"/>
              </a:spcAft>
              <a:buNone/>
            </a:pPr>
            <a:r>
              <a:rPr lang="en"/>
              <a:t>|</a:t>
            </a:r>
            <a:r>
              <a:rPr lang="en" b="0"/>
              <a:t>  </a:t>
            </a:r>
            <a:fld id="{00000000-1234-1234-1234-123412341234}" type="slidenum">
              <a:rPr lang="en" b="0"/>
              <a:t>‹#›</a:t>
            </a:fld>
            <a:endParaRPr b="0"/>
          </a:p>
        </p:txBody>
      </p:sp>
      <p:sp>
        <p:nvSpPr>
          <p:cNvPr id="35" name="Google Shape;35;p5"/>
          <p:cNvSpPr txBox="1">
            <a:spLocks noGrp="1"/>
          </p:cNvSpPr>
          <p:nvPr>
            <p:ph type="dt" idx="10"/>
          </p:nvPr>
        </p:nvSpPr>
        <p:spPr>
          <a:xfrm>
            <a:off x="5943600" y="4713505"/>
            <a:ext cx="2158500" cy="283200"/>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sz="900" b="0" i="0">
                <a:solidFill>
                  <a:srgbClr val="7F7F7F"/>
                </a:solidFill>
                <a:latin typeface="Helvetica Neue Light"/>
                <a:ea typeface="Helvetica Neue Light"/>
                <a:cs typeface="Helvetica Neue Light"/>
                <a:sym typeface="Helvetica Neue Light"/>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pic>
        <p:nvPicPr>
          <p:cNvPr id="36" name="Google Shape;36;p5"/>
          <p:cNvPicPr preferRelativeResize="0"/>
          <p:nvPr/>
        </p:nvPicPr>
        <p:blipFill rotWithShape="1">
          <a:blip r:embed="rId2">
            <a:alphaModFix/>
          </a:blip>
          <a:srcRect l="29654" t="38312" r="29480" b="38397"/>
          <a:stretch/>
        </p:blipFill>
        <p:spPr>
          <a:xfrm>
            <a:off x="269110" y="4529211"/>
            <a:ext cx="1024357" cy="449244"/>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629841" y="273844"/>
            <a:ext cx="7886700" cy="9942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9" name="Google Shape;39;p6"/>
          <p:cNvSpPr txBox="1">
            <a:spLocks noGrp="1"/>
          </p:cNvSpPr>
          <p:nvPr>
            <p:ph type="body" idx="1"/>
          </p:nvPr>
        </p:nvSpPr>
        <p:spPr>
          <a:xfrm>
            <a:off x="629841" y="1260872"/>
            <a:ext cx="3868200" cy="618000"/>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chemeClr val="dk1"/>
              </a:buClr>
              <a:buSzPts val="1800"/>
              <a:buFont typeface="Helvetica Neue Light"/>
              <a:buNone/>
              <a:defRPr sz="1800" b="1"/>
            </a:lvl1pPr>
            <a:lvl2pPr marL="914400" lvl="1" indent="-228600" algn="l">
              <a:lnSpc>
                <a:spcPct val="90000"/>
              </a:lnSpc>
              <a:spcBef>
                <a:spcPts val="400"/>
              </a:spcBef>
              <a:spcAft>
                <a:spcPts val="0"/>
              </a:spcAft>
              <a:buClr>
                <a:schemeClr val="dk1"/>
              </a:buClr>
              <a:buSzPts val="1500"/>
              <a:buFont typeface="Helvetica Neue Light"/>
              <a:buNone/>
              <a:defRPr sz="1500" b="1"/>
            </a:lvl2pPr>
            <a:lvl3pPr marL="1371600" lvl="2" indent="-228600" algn="l">
              <a:lnSpc>
                <a:spcPct val="90000"/>
              </a:lnSpc>
              <a:spcBef>
                <a:spcPts val="400"/>
              </a:spcBef>
              <a:spcAft>
                <a:spcPts val="0"/>
              </a:spcAft>
              <a:buClr>
                <a:schemeClr val="dk1"/>
              </a:buClr>
              <a:buSzPts val="1400"/>
              <a:buFont typeface="Helvetica Neue Light"/>
              <a:buNone/>
              <a:defRPr sz="1400" b="1"/>
            </a:lvl3pPr>
            <a:lvl4pPr marL="1828800" lvl="3" indent="-228600" algn="l">
              <a:lnSpc>
                <a:spcPct val="90000"/>
              </a:lnSpc>
              <a:spcBef>
                <a:spcPts val="400"/>
              </a:spcBef>
              <a:spcAft>
                <a:spcPts val="0"/>
              </a:spcAft>
              <a:buClr>
                <a:schemeClr val="dk1"/>
              </a:buClr>
              <a:buSzPts val="1200"/>
              <a:buFont typeface="Helvetica Neue Light"/>
              <a:buNone/>
              <a:defRPr sz="1200" b="1"/>
            </a:lvl4pPr>
            <a:lvl5pPr marL="2286000" lvl="4" indent="-228600" algn="l">
              <a:lnSpc>
                <a:spcPct val="90000"/>
              </a:lnSpc>
              <a:spcBef>
                <a:spcPts val="400"/>
              </a:spcBef>
              <a:spcAft>
                <a:spcPts val="0"/>
              </a:spcAft>
              <a:buClr>
                <a:schemeClr val="dk1"/>
              </a:buClr>
              <a:buSzPts val="1200"/>
              <a:buFont typeface="Helvetica Neue Light"/>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40" name="Google Shape;40;p6"/>
          <p:cNvSpPr txBox="1">
            <a:spLocks noGrp="1"/>
          </p:cNvSpPr>
          <p:nvPr>
            <p:ph type="body" idx="2"/>
          </p:nvPr>
        </p:nvSpPr>
        <p:spPr>
          <a:xfrm>
            <a:off x="629841" y="1878806"/>
            <a:ext cx="3868200" cy="27633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41" name="Google Shape;41;p6"/>
          <p:cNvSpPr txBox="1">
            <a:spLocks noGrp="1"/>
          </p:cNvSpPr>
          <p:nvPr>
            <p:ph type="body" idx="3"/>
          </p:nvPr>
        </p:nvSpPr>
        <p:spPr>
          <a:xfrm>
            <a:off x="4629150" y="1260872"/>
            <a:ext cx="3887400" cy="618000"/>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chemeClr val="dk1"/>
              </a:buClr>
              <a:buSzPts val="1800"/>
              <a:buFont typeface="Helvetica Neue Light"/>
              <a:buNone/>
              <a:defRPr sz="1800" b="1"/>
            </a:lvl1pPr>
            <a:lvl2pPr marL="914400" lvl="1" indent="-228600" algn="l">
              <a:lnSpc>
                <a:spcPct val="90000"/>
              </a:lnSpc>
              <a:spcBef>
                <a:spcPts val="400"/>
              </a:spcBef>
              <a:spcAft>
                <a:spcPts val="0"/>
              </a:spcAft>
              <a:buClr>
                <a:schemeClr val="dk1"/>
              </a:buClr>
              <a:buSzPts val="1500"/>
              <a:buFont typeface="Helvetica Neue Light"/>
              <a:buNone/>
              <a:defRPr sz="1500" b="1"/>
            </a:lvl2pPr>
            <a:lvl3pPr marL="1371600" lvl="2" indent="-228600" algn="l">
              <a:lnSpc>
                <a:spcPct val="90000"/>
              </a:lnSpc>
              <a:spcBef>
                <a:spcPts val="400"/>
              </a:spcBef>
              <a:spcAft>
                <a:spcPts val="0"/>
              </a:spcAft>
              <a:buClr>
                <a:schemeClr val="dk1"/>
              </a:buClr>
              <a:buSzPts val="1400"/>
              <a:buFont typeface="Helvetica Neue Light"/>
              <a:buNone/>
              <a:defRPr sz="1400" b="1"/>
            </a:lvl3pPr>
            <a:lvl4pPr marL="1828800" lvl="3" indent="-228600" algn="l">
              <a:lnSpc>
                <a:spcPct val="90000"/>
              </a:lnSpc>
              <a:spcBef>
                <a:spcPts val="400"/>
              </a:spcBef>
              <a:spcAft>
                <a:spcPts val="0"/>
              </a:spcAft>
              <a:buClr>
                <a:schemeClr val="dk1"/>
              </a:buClr>
              <a:buSzPts val="1200"/>
              <a:buFont typeface="Helvetica Neue Light"/>
              <a:buNone/>
              <a:defRPr sz="1200" b="1"/>
            </a:lvl4pPr>
            <a:lvl5pPr marL="2286000" lvl="4" indent="-228600" algn="l">
              <a:lnSpc>
                <a:spcPct val="90000"/>
              </a:lnSpc>
              <a:spcBef>
                <a:spcPts val="400"/>
              </a:spcBef>
              <a:spcAft>
                <a:spcPts val="0"/>
              </a:spcAft>
              <a:buClr>
                <a:schemeClr val="dk1"/>
              </a:buClr>
              <a:buSzPts val="1200"/>
              <a:buFont typeface="Helvetica Neue Light"/>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42" name="Google Shape;42;p6"/>
          <p:cNvSpPr txBox="1">
            <a:spLocks noGrp="1"/>
          </p:cNvSpPr>
          <p:nvPr>
            <p:ph type="body" idx="4"/>
          </p:nvPr>
        </p:nvSpPr>
        <p:spPr>
          <a:xfrm>
            <a:off x="4629150" y="1878806"/>
            <a:ext cx="3887400" cy="27633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43" name="Google Shape;43;p6"/>
          <p:cNvSpPr txBox="1">
            <a:spLocks noGrp="1"/>
          </p:cNvSpPr>
          <p:nvPr>
            <p:ph type="sldNum" idx="12"/>
          </p:nvPr>
        </p:nvSpPr>
        <p:spPr>
          <a:xfrm>
            <a:off x="8102009" y="4713506"/>
            <a:ext cx="413400" cy="2832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1pPr>
            <a:lvl2pPr marL="0" lvl="1"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2pPr>
            <a:lvl3pPr marL="0" lvl="2"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3pPr>
            <a:lvl4pPr marL="0" lvl="3"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4pPr>
            <a:lvl5pPr marL="0" lvl="4"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5pPr>
            <a:lvl6pPr marL="0" lvl="5"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6pPr>
            <a:lvl7pPr marL="0" lvl="6"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7pPr>
            <a:lvl8pPr marL="0" lvl="7"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8pPr>
            <a:lvl9pPr marL="0" lvl="8"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9pPr>
          </a:lstStyle>
          <a:p>
            <a:pPr marL="0" lvl="0" indent="0" algn="r" rtl="0">
              <a:spcBef>
                <a:spcPts val="0"/>
              </a:spcBef>
              <a:spcAft>
                <a:spcPts val="0"/>
              </a:spcAft>
              <a:buNone/>
            </a:pPr>
            <a:r>
              <a:rPr lang="en"/>
              <a:t>|</a:t>
            </a:r>
            <a:r>
              <a:rPr lang="en" b="0"/>
              <a:t>  </a:t>
            </a:r>
            <a:fld id="{00000000-1234-1234-1234-123412341234}" type="slidenum">
              <a:rPr lang="en" b="0"/>
              <a:t>‹#›</a:t>
            </a:fld>
            <a:endParaRPr b="0"/>
          </a:p>
        </p:txBody>
      </p:sp>
      <p:sp>
        <p:nvSpPr>
          <p:cNvPr id="44" name="Google Shape;44;p6"/>
          <p:cNvSpPr txBox="1">
            <a:spLocks noGrp="1"/>
          </p:cNvSpPr>
          <p:nvPr>
            <p:ph type="dt" idx="10"/>
          </p:nvPr>
        </p:nvSpPr>
        <p:spPr>
          <a:xfrm>
            <a:off x="5943600" y="4713505"/>
            <a:ext cx="2158500" cy="283200"/>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sz="900" b="0" i="0">
                <a:solidFill>
                  <a:srgbClr val="7F7F7F"/>
                </a:solidFill>
                <a:latin typeface="Helvetica Neue Light"/>
                <a:ea typeface="Helvetica Neue Light"/>
                <a:cs typeface="Helvetica Neue Light"/>
                <a:sym typeface="Helvetica Neue Light"/>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pic>
        <p:nvPicPr>
          <p:cNvPr id="45" name="Google Shape;45;p6"/>
          <p:cNvPicPr preferRelativeResize="0"/>
          <p:nvPr/>
        </p:nvPicPr>
        <p:blipFill rotWithShape="1">
          <a:blip r:embed="rId2">
            <a:alphaModFix/>
          </a:blip>
          <a:srcRect l="29654" t="38312" r="29480" b="38397"/>
          <a:stretch/>
        </p:blipFill>
        <p:spPr>
          <a:xfrm>
            <a:off x="269110" y="4529211"/>
            <a:ext cx="1024357" cy="449244"/>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3000"/>
              <a:buFont typeface="Helvetica Neue"/>
              <a:buNone/>
              <a:defRPr sz="30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48" name="Google Shape;48;p7"/>
          <p:cNvSpPr txBox="1">
            <a:spLocks noGrp="1"/>
          </p:cNvSpPr>
          <p:nvPr>
            <p:ph type="sldNum" idx="12"/>
          </p:nvPr>
        </p:nvSpPr>
        <p:spPr>
          <a:xfrm>
            <a:off x="8102009" y="4713506"/>
            <a:ext cx="413400" cy="2832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1pPr>
            <a:lvl2pPr marL="0" lvl="1"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2pPr>
            <a:lvl3pPr marL="0" lvl="2"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3pPr>
            <a:lvl4pPr marL="0" lvl="3"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4pPr>
            <a:lvl5pPr marL="0" lvl="4"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5pPr>
            <a:lvl6pPr marL="0" lvl="5"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6pPr>
            <a:lvl7pPr marL="0" lvl="6"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7pPr>
            <a:lvl8pPr marL="0" lvl="7"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8pPr>
            <a:lvl9pPr marL="0" lvl="8"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9pPr>
          </a:lstStyle>
          <a:p>
            <a:pPr marL="0" lvl="0" indent="0" algn="r" rtl="0">
              <a:spcBef>
                <a:spcPts val="0"/>
              </a:spcBef>
              <a:spcAft>
                <a:spcPts val="0"/>
              </a:spcAft>
              <a:buNone/>
            </a:pPr>
            <a:r>
              <a:rPr lang="en"/>
              <a:t>|</a:t>
            </a:r>
            <a:r>
              <a:rPr lang="en" b="0"/>
              <a:t>  </a:t>
            </a:r>
            <a:fld id="{00000000-1234-1234-1234-123412341234}" type="slidenum">
              <a:rPr lang="en" b="0"/>
              <a:t>‹#›</a:t>
            </a:fld>
            <a:endParaRPr b="0"/>
          </a:p>
        </p:txBody>
      </p:sp>
      <p:sp>
        <p:nvSpPr>
          <p:cNvPr id="49" name="Google Shape;49;p7"/>
          <p:cNvSpPr txBox="1">
            <a:spLocks noGrp="1"/>
          </p:cNvSpPr>
          <p:nvPr>
            <p:ph type="dt" idx="10"/>
          </p:nvPr>
        </p:nvSpPr>
        <p:spPr>
          <a:xfrm>
            <a:off x="5943600" y="4713505"/>
            <a:ext cx="2158500" cy="283200"/>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sz="900" b="0" i="0">
                <a:solidFill>
                  <a:srgbClr val="7F7F7F"/>
                </a:solidFill>
                <a:latin typeface="Helvetica Neue Light"/>
                <a:ea typeface="Helvetica Neue Light"/>
                <a:cs typeface="Helvetica Neue Light"/>
                <a:sym typeface="Helvetica Neue Light"/>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pic>
        <p:nvPicPr>
          <p:cNvPr id="50" name="Google Shape;50;p7"/>
          <p:cNvPicPr preferRelativeResize="0"/>
          <p:nvPr/>
        </p:nvPicPr>
        <p:blipFill rotWithShape="1">
          <a:blip r:embed="rId2">
            <a:alphaModFix/>
          </a:blip>
          <a:srcRect l="29654" t="38312" r="29480" b="38397"/>
          <a:stretch/>
        </p:blipFill>
        <p:spPr>
          <a:xfrm>
            <a:off x="269110" y="4529211"/>
            <a:ext cx="1024357" cy="449244"/>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1"/>
        <p:cNvGrpSpPr/>
        <p:nvPr/>
      </p:nvGrpSpPr>
      <p:grpSpPr>
        <a:xfrm>
          <a:off x="0" y="0"/>
          <a:ext cx="0" cy="0"/>
          <a:chOff x="0" y="0"/>
          <a:chExt cx="0" cy="0"/>
        </a:xfrm>
      </p:grpSpPr>
      <p:sp>
        <p:nvSpPr>
          <p:cNvPr id="52" name="Google Shape;52;p8"/>
          <p:cNvSpPr txBox="1">
            <a:spLocks noGrp="1"/>
          </p:cNvSpPr>
          <p:nvPr>
            <p:ph type="sldNum" idx="12"/>
          </p:nvPr>
        </p:nvSpPr>
        <p:spPr>
          <a:xfrm>
            <a:off x="8102009" y="4713506"/>
            <a:ext cx="413400" cy="2832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1pPr>
            <a:lvl2pPr marL="0" lvl="1"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2pPr>
            <a:lvl3pPr marL="0" lvl="2"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3pPr>
            <a:lvl4pPr marL="0" lvl="3"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4pPr>
            <a:lvl5pPr marL="0" lvl="4"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5pPr>
            <a:lvl6pPr marL="0" lvl="5"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6pPr>
            <a:lvl7pPr marL="0" lvl="6"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7pPr>
            <a:lvl8pPr marL="0" lvl="7"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8pPr>
            <a:lvl9pPr marL="0" lvl="8"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9pPr>
          </a:lstStyle>
          <a:p>
            <a:pPr marL="0" lvl="0" indent="0" algn="r" rtl="0">
              <a:spcBef>
                <a:spcPts val="0"/>
              </a:spcBef>
              <a:spcAft>
                <a:spcPts val="0"/>
              </a:spcAft>
              <a:buNone/>
            </a:pPr>
            <a:r>
              <a:rPr lang="en"/>
              <a:t>|</a:t>
            </a:r>
            <a:r>
              <a:rPr lang="en" b="0"/>
              <a:t>  </a:t>
            </a:r>
            <a:fld id="{00000000-1234-1234-1234-123412341234}" type="slidenum">
              <a:rPr lang="en" b="0"/>
              <a:t>‹#›</a:t>
            </a:fld>
            <a:endParaRPr b="0"/>
          </a:p>
        </p:txBody>
      </p:sp>
      <p:sp>
        <p:nvSpPr>
          <p:cNvPr id="53" name="Google Shape;53;p8"/>
          <p:cNvSpPr txBox="1">
            <a:spLocks noGrp="1"/>
          </p:cNvSpPr>
          <p:nvPr>
            <p:ph type="dt" idx="10"/>
          </p:nvPr>
        </p:nvSpPr>
        <p:spPr>
          <a:xfrm>
            <a:off x="5943600" y="4713505"/>
            <a:ext cx="2158500" cy="283200"/>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sz="900" b="0" i="0">
                <a:solidFill>
                  <a:srgbClr val="7F7F7F"/>
                </a:solidFill>
                <a:latin typeface="Helvetica Neue Light"/>
                <a:ea typeface="Helvetica Neue Light"/>
                <a:cs typeface="Helvetica Neue Light"/>
                <a:sym typeface="Helvetica Neue Light"/>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pic>
        <p:nvPicPr>
          <p:cNvPr id="54" name="Google Shape;54;p8"/>
          <p:cNvPicPr preferRelativeResize="0"/>
          <p:nvPr/>
        </p:nvPicPr>
        <p:blipFill rotWithShape="1">
          <a:blip r:embed="rId2">
            <a:alphaModFix/>
          </a:blip>
          <a:srcRect l="29654" t="38312" r="29480" b="38397"/>
          <a:stretch/>
        </p:blipFill>
        <p:spPr>
          <a:xfrm>
            <a:off x="269110" y="4529211"/>
            <a:ext cx="1024357" cy="449244"/>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5"/>
        <p:cNvGrpSpPr/>
        <p:nvPr/>
      </p:nvGrpSpPr>
      <p:grpSpPr>
        <a:xfrm>
          <a:off x="0" y="0"/>
          <a:ext cx="0" cy="0"/>
          <a:chOff x="0" y="0"/>
          <a:chExt cx="0" cy="0"/>
        </a:xfrm>
      </p:grpSpPr>
      <p:sp>
        <p:nvSpPr>
          <p:cNvPr id="56" name="Google Shape;56;p9"/>
          <p:cNvSpPr txBox="1">
            <a:spLocks noGrp="1"/>
          </p:cNvSpPr>
          <p:nvPr>
            <p:ph type="title"/>
          </p:nvPr>
        </p:nvSpPr>
        <p:spPr>
          <a:xfrm>
            <a:off x="629841" y="342900"/>
            <a:ext cx="2949300" cy="12000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2400"/>
              <a:buFont typeface="Helvetica Neue"/>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57" name="Google Shape;57;p9"/>
          <p:cNvSpPr txBox="1">
            <a:spLocks noGrp="1"/>
          </p:cNvSpPr>
          <p:nvPr>
            <p:ph type="body" idx="1"/>
          </p:nvPr>
        </p:nvSpPr>
        <p:spPr>
          <a:xfrm>
            <a:off x="3887391" y="740569"/>
            <a:ext cx="4629000" cy="3655200"/>
          </a:xfrm>
          <a:prstGeom prst="rect">
            <a:avLst/>
          </a:prstGeom>
          <a:noFill/>
          <a:ln>
            <a:noFill/>
          </a:ln>
        </p:spPr>
        <p:txBody>
          <a:bodyPr spcFirstLastPara="1" wrap="square" lIns="68575" tIns="34275" rIns="68575" bIns="34275" anchor="t" anchorCtr="0">
            <a:normAutofit/>
          </a:bodyPr>
          <a:lstStyle>
            <a:lvl1pPr marL="457200" lvl="0" indent="-381000" algn="l">
              <a:lnSpc>
                <a:spcPct val="90000"/>
              </a:lnSpc>
              <a:spcBef>
                <a:spcPts val="800"/>
              </a:spcBef>
              <a:spcAft>
                <a:spcPts val="0"/>
              </a:spcAft>
              <a:buClr>
                <a:schemeClr val="dk1"/>
              </a:buClr>
              <a:buSzPts val="2400"/>
              <a:buFont typeface="Helvetica Neue Light"/>
              <a:buChar char="•"/>
              <a:defRPr sz="2400"/>
            </a:lvl1pPr>
            <a:lvl2pPr marL="914400" lvl="1" indent="-361950" algn="l">
              <a:lnSpc>
                <a:spcPct val="90000"/>
              </a:lnSpc>
              <a:spcBef>
                <a:spcPts val="400"/>
              </a:spcBef>
              <a:spcAft>
                <a:spcPts val="0"/>
              </a:spcAft>
              <a:buClr>
                <a:schemeClr val="dk1"/>
              </a:buClr>
              <a:buSzPts val="2100"/>
              <a:buFont typeface="Helvetica Neue Light"/>
              <a:buChar char="•"/>
              <a:defRPr sz="2100"/>
            </a:lvl2pPr>
            <a:lvl3pPr marL="1371600" lvl="2" indent="-342900" algn="l">
              <a:lnSpc>
                <a:spcPct val="90000"/>
              </a:lnSpc>
              <a:spcBef>
                <a:spcPts val="400"/>
              </a:spcBef>
              <a:spcAft>
                <a:spcPts val="0"/>
              </a:spcAft>
              <a:buClr>
                <a:schemeClr val="dk1"/>
              </a:buClr>
              <a:buSzPts val="1800"/>
              <a:buFont typeface="Helvetica Neue Light"/>
              <a:buChar char="•"/>
              <a:defRPr sz="1800"/>
            </a:lvl3pPr>
            <a:lvl4pPr marL="1828800" lvl="3" indent="-323850" algn="l">
              <a:lnSpc>
                <a:spcPct val="90000"/>
              </a:lnSpc>
              <a:spcBef>
                <a:spcPts val="400"/>
              </a:spcBef>
              <a:spcAft>
                <a:spcPts val="0"/>
              </a:spcAft>
              <a:buClr>
                <a:schemeClr val="dk1"/>
              </a:buClr>
              <a:buSzPts val="1500"/>
              <a:buFont typeface="Helvetica Neue Light"/>
              <a:buChar char="•"/>
              <a:defRPr sz="1500"/>
            </a:lvl4pPr>
            <a:lvl5pPr marL="2286000" lvl="4" indent="-323850" algn="l">
              <a:lnSpc>
                <a:spcPct val="90000"/>
              </a:lnSpc>
              <a:spcBef>
                <a:spcPts val="400"/>
              </a:spcBef>
              <a:spcAft>
                <a:spcPts val="0"/>
              </a:spcAft>
              <a:buClr>
                <a:schemeClr val="dk1"/>
              </a:buClr>
              <a:buSzPts val="1500"/>
              <a:buFont typeface="Helvetica Neue Light"/>
              <a:buChar char="•"/>
              <a:defRPr sz="1500"/>
            </a:lvl5pPr>
            <a:lvl6pPr marL="2743200" lvl="5" indent="-323850" algn="l">
              <a:lnSpc>
                <a:spcPct val="90000"/>
              </a:lnSpc>
              <a:spcBef>
                <a:spcPts val="400"/>
              </a:spcBef>
              <a:spcAft>
                <a:spcPts val="0"/>
              </a:spcAft>
              <a:buClr>
                <a:schemeClr val="dk1"/>
              </a:buClr>
              <a:buSzPts val="1500"/>
              <a:buChar char="•"/>
              <a:defRPr sz="1500"/>
            </a:lvl6pPr>
            <a:lvl7pPr marL="3200400" lvl="6" indent="-323850" algn="l">
              <a:lnSpc>
                <a:spcPct val="90000"/>
              </a:lnSpc>
              <a:spcBef>
                <a:spcPts val="400"/>
              </a:spcBef>
              <a:spcAft>
                <a:spcPts val="0"/>
              </a:spcAft>
              <a:buClr>
                <a:schemeClr val="dk1"/>
              </a:buClr>
              <a:buSzPts val="1500"/>
              <a:buChar char="•"/>
              <a:defRPr sz="1500"/>
            </a:lvl7pPr>
            <a:lvl8pPr marL="3657600" lvl="7" indent="-323850" algn="l">
              <a:lnSpc>
                <a:spcPct val="90000"/>
              </a:lnSpc>
              <a:spcBef>
                <a:spcPts val="400"/>
              </a:spcBef>
              <a:spcAft>
                <a:spcPts val="0"/>
              </a:spcAft>
              <a:buClr>
                <a:schemeClr val="dk1"/>
              </a:buClr>
              <a:buSzPts val="1500"/>
              <a:buChar char="•"/>
              <a:defRPr sz="1500"/>
            </a:lvl8pPr>
            <a:lvl9pPr marL="4114800" lvl="8" indent="-323850" algn="l">
              <a:lnSpc>
                <a:spcPct val="90000"/>
              </a:lnSpc>
              <a:spcBef>
                <a:spcPts val="400"/>
              </a:spcBef>
              <a:spcAft>
                <a:spcPts val="0"/>
              </a:spcAft>
              <a:buClr>
                <a:schemeClr val="dk1"/>
              </a:buClr>
              <a:buSzPts val="1500"/>
              <a:buChar char="•"/>
              <a:defRPr sz="1500"/>
            </a:lvl9pPr>
          </a:lstStyle>
          <a:p>
            <a:endParaRPr/>
          </a:p>
        </p:txBody>
      </p:sp>
      <p:sp>
        <p:nvSpPr>
          <p:cNvPr id="58" name="Google Shape;58;p9"/>
          <p:cNvSpPr txBox="1">
            <a:spLocks noGrp="1"/>
          </p:cNvSpPr>
          <p:nvPr>
            <p:ph type="body" idx="2"/>
          </p:nvPr>
        </p:nvSpPr>
        <p:spPr>
          <a:xfrm>
            <a:off x="629841" y="1543050"/>
            <a:ext cx="2949300" cy="285870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dk1"/>
              </a:buClr>
              <a:buSzPts val="1200"/>
              <a:buFont typeface="Helvetica Neue Light"/>
              <a:buNone/>
              <a:defRPr sz="1200"/>
            </a:lvl1pPr>
            <a:lvl2pPr marL="914400" lvl="1" indent="-228600" algn="l">
              <a:lnSpc>
                <a:spcPct val="90000"/>
              </a:lnSpc>
              <a:spcBef>
                <a:spcPts val="400"/>
              </a:spcBef>
              <a:spcAft>
                <a:spcPts val="0"/>
              </a:spcAft>
              <a:buClr>
                <a:schemeClr val="dk1"/>
              </a:buClr>
              <a:buSzPts val="1100"/>
              <a:buFont typeface="Helvetica Neue Light"/>
              <a:buNone/>
              <a:defRPr sz="1100"/>
            </a:lvl2pPr>
            <a:lvl3pPr marL="1371600" lvl="2" indent="-228600" algn="l">
              <a:lnSpc>
                <a:spcPct val="90000"/>
              </a:lnSpc>
              <a:spcBef>
                <a:spcPts val="400"/>
              </a:spcBef>
              <a:spcAft>
                <a:spcPts val="0"/>
              </a:spcAft>
              <a:buClr>
                <a:schemeClr val="dk1"/>
              </a:buClr>
              <a:buSzPts val="900"/>
              <a:buFont typeface="Helvetica Neue Light"/>
              <a:buNone/>
              <a:defRPr sz="900"/>
            </a:lvl3pPr>
            <a:lvl4pPr marL="1828800" lvl="3" indent="-228600" algn="l">
              <a:lnSpc>
                <a:spcPct val="90000"/>
              </a:lnSpc>
              <a:spcBef>
                <a:spcPts val="400"/>
              </a:spcBef>
              <a:spcAft>
                <a:spcPts val="0"/>
              </a:spcAft>
              <a:buClr>
                <a:schemeClr val="dk1"/>
              </a:buClr>
              <a:buSzPts val="800"/>
              <a:buFont typeface="Helvetica Neue Light"/>
              <a:buNone/>
              <a:defRPr sz="800"/>
            </a:lvl4pPr>
            <a:lvl5pPr marL="2286000" lvl="4" indent="-228600" algn="l">
              <a:lnSpc>
                <a:spcPct val="90000"/>
              </a:lnSpc>
              <a:spcBef>
                <a:spcPts val="400"/>
              </a:spcBef>
              <a:spcAft>
                <a:spcPts val="0"/>
              </a:spcAft>
              <a:buClr>
                <a:schemeClr val="dk1"/>
              </a:buClr>
              <a:buSzPts val="800"/>
              <a:buFont typeface="Helvetica Neue Light"/>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59" name="Google Shape;59;p9"/>
          <p:cNvSpPr txBox="1">
            <a:spLocks noGrp="1"/>
          </p:cNvSpPr>
          <p:nvPr>
            <p:ph type="sldNum" idx="12"/>
          </p:nvPr>
        </p:nvSpPr>
        <p:spPr>
          <a:xfrm>
            <a:off x="8102009" y="4713506"/>
            <a:ext cx="413400" cy="2832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1pPr>
            <a:lvl2pPr marL="0" lvl="1"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2pPr>
            <a:lvl3pPr marL="0" lvl="2"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3pPr>
            <a:lvl4pPr marL="0" lvl="3"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4pPr>
            <a:lvl5pPr marL="0" lvl="4"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5pPr>
            <a:lvl6pPr marL="0" lvl="5"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6pPr>
            <a:lvl7pPr marL="0" lvl="6"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7pPr>
            <a:lvl8pPr marL="0" lvl="7"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8pPr>
            <a:lvl9pPr marL="0" lvl="8"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9pPr>
          </a:lstStyle>
          <a:p>
            <a:pPr marL="0" lvl="0" indent="0" algn="r" rtl="0">
              <a:spcBef>
                <a:spcPts val="0"/>
              </a:spcBef>
              <a:spcAft>
                <a:spcPts val="0"/>
              </a:spcAft>
              <a:buNone/>
            </a:pPr>
            <a:r>
              <a:rPr lang="en"/>
              <a:t>|</a:t>
            </a:r>
            <a:r>
              <a:rPr lang="en" b="0"/>
              <a:t>  </a:t>
            </a:r>
            <a:fld id="{00000000-1234-1234-1234-123412341234}" type="slidenum">
              <a:rPr lang="en" b="0"/>
              <a:t>‹#›</a:t>
            </a:fld>
            <a:endParaRPr b="0"/>
          </a:p>
        </p:txBody>
      </p:sp>
      <p:sp>
        <p:nvSpPr>
          <p:cNvPr id="60" name="Google Shape;60;p9"/>
          <p:cNvSpPr txBox="1">
            <a:spLocks noGrp="1"/>
          </p:cNvSpPr>
          <p:nvPr>
            <p:ph type="dt" idx="10"/>
          </p:nvPr>
        </p:nvSpPr>
        <p:spPr>
          <a:xfrm>
            <a:off x="5943600" y="4713505"/>
            <a:ext cx="2158500" cy="283200"/>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sz="900" b="0" i="0">
                <a:solidFill>
                  <a:srgbClr val="7F7F7F"/>
                </a:solidFill>
                <a:latin typeface="Helvetica Neue Light"/>
                <a:ea typeface="Helvetica Neue Light"/>
                <a:cs typeface="Helvetica Neue Light"/>
                <a:sym typeface="Helvetica Neue Light"/>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pic>
        <p:nvPicPr>
          <p:cNvPr id="61" name="Google Shape;61;p9"/>
          <p:cNvPicPr preferRelativeResize="0"/>
          <p:nvPr/>
        </p:nvPicPr>
        <p:blipFill rotWithShape="1">
          <a:blip r:embed="rId2">
            <a:alphaModFix/>
          </a:blip>
          <a:srcRect l="29654" t="38312" r="29480" b="38397"/>
          <a:stretch/>
        </p:blipFill>
        <p:spPr>
          <a:xfrm>
            <a:off x="269110" y="4529211"/>
            <a:ext cx="1024357" cy="449244"/>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2"/>
        <p:cNvGrpSpPr/>
        <p:nvPr/>
      </p:nvGrpSpPr>
      <p:grpSpPr>
        <a:xfrm>
          <a:off x="0" y="0"/>
          <a:ext cx="0" cy="0"/>
          <a:chOff x="0" y="0"/>
          <a:chExt cx="0" cy="0"/>
        </a:xfrm>
      </p:grpSpPr>
      <p:sp>
        <p:nvSpPr>
          <p:cNvPr id="63" name="Google Shape;63;p10"/>
          <p:cNvSpPr txBox="1">
            <a:spLocks noGrp="1"/>
          </p:cNvSpPr>
          <p:nvPr>
            <p:ph type="title"/>
          </p:nvPr>
        </p:nvSpPr>
        <p:spPr>
          <a:xfrm>
            <a:off x="629841" y="342900"/>
            <a:ext cx="2949300" cy="120000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2400"/>
              <a:buFont typeface="Helvetica Neue"/>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4" name="Google Shape;64;p10"/>
          <p:cNvSpPr>
            <a:spLocks noGrp="1"/>
          </p:cNvSpPr>
          <p:nvPr>
            <p:ph type="pic" idx="2"/>
          </p:nvPr>
        </p:nvSpPr>
        <p:spPr>
          <a:xfrm>
            <a:off x="3887391" y="740569"/>
            <a:ext cx="4629000" cy="3655200"/>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chemeClr val="dk1"/>
              </a:buClr>
              <a:buSzPts val="2400"/>
              <a:buFont typeface="Helvetica Neue Light"/>
              <a:buNone/>
              <a:defRPr sz="2400" b="0" i="0" u="none" strike="noStrike" cap="none">
                <a:solidFill>
                  <a:schemeClr val="dk1"/>
                </a:solidFill>
                <a:latin typeface="Helvetica Neue Light"/>
                <a:ea typeface="Helvetica Neue Light"/>
                <a:cs typeface="Helvetica Neue Light"/>
                <a:sym typeface="Helvetica Neue Light"/>
              </a:defRPr>
            </a:lvl1pPr>
            <a:lvl2pPr marR="0" lvl="1" algn="l" rtl="0">
              <a:lnSpc>
                <a:spcPct val="90000"/>
              </a:lnSpc>
              <a:spcBef>
                <a:spcPts val="400"/>
              </a:spcBef>
              <a:spcAft>
                <a:spcPts val="0"/>
              </a:spcAft>
              <a:buClr>
                <a:schemeClr val="dk1"/>
              </a:buClr>
              <a:buSzPts val="2100"/>
              <a:buFont typeface="Helvetica Neue Light"/>
              <a:buNone/>
              <a:defRPr sz="2100" b="0" i="0" u="none" strike="noStrike" cap="none">
                <a:solidFill>
                  <a:schemeClr val="dk1"/>
                </a:solidFill>
                <a:latin typeface="Helvetica Neue Light"/>
                <a:ea typeface="Helvetica Neue Light"/>
                <a:cs typeface="Helvetica Neue Light"/>
                <a:sym typeface="Helvetica Neue Light"/>
              </a:defRPr>
            </a:lvl2pPr>
            <a:lvl3pPr marR="0" lvl="2" algn="l" rtl="0">
              <a:lnSpc>
                <a:spcPct val="90000"/>
              </a:lnSpc>
              <a:spcBef>
                <a:spcPts val="400"/>
              </a:spcBef>
              <a:spcAft>
                <a:spcPts val="0"/>
              </a:spcAft>
              <a:buClr>
                <a:schemeClr val="dk1"/>
              </a:buClr>
              <a:buSzPts val="1800"/>
              <a:buFont typeface="Helvetica Neue Light"/>
              <a:buNone/>
              <a:defRPr sz="1800" b="0" i="0" u="none" strike="noStrike" cap="none">
                <a:solidFill>
                  <a:schemeClr val="dk1"/>
                </a:solidFill>
                <a:latin typeface="Helvetica Neue Light"/>
                <a:ea typeface="Helvetica Neue Light"/>
                <a:cs typeface="Helvetica Neue Light"/>
                <a:sym typeface="Helvetica Neue Light"/>
              </a:defRPr>
            </a:lvl3pPr>
            <a:lvl4pPr marR="0" lvl="3" algn="l" rtl="0">
              <a:lnSpc>
                <a:spcPct val="90000"/>
              </a:lnSpc>
              <a:spcBef>
                <a:spcPts val="400"/>
              </a:spcBef>
              <a:spcAft>
                <a:spcPts val="0"/>
              </a:spcAft>
              <a:buClr>
                <a:schemeClr val="dk1"/>
              </a:buClr>
              <a:buSzPts val="1500"/>
              <a:buFont typeface="Helvetica Neue Light"/>
              <a:buNone/>
              <a:defRPr sz="1500" b="0" i="0" u="none" strike="noStrike" cap="none">
                <a:solidFill>
                  <a:schemeClr val="dk1"/>
                </a:solidFill>
                <a:latin typeface="Helvetica Neue Light"/>
                <a:ea typeface="Helvetica Neue Light"/>
                <a:cs typeface="Helvetica Neue Light"/>
                <a:sym typeface="Helvetica Neue Light"/>
              </a:defRPr>
            </a:lvl4pPr>
            <a:lvl5pPr marR="0" lvl="4" algn="l" rtl="0">
              <a:lnSpc>
                <a:spcPct val="90000"/>
              </a:lnSpc>
              <a:spcBef>
                <a:spcPts val="400"/>
              </a:spcBef>
              <a:spcAft>
                <a:spcPts val="0"/>
              </a:spcAft>
              <a:buClr>
                <a:schemeClr val="dk1"/>
              </a:buClr>
              <a:buSzPts val="1500"/>
              <a:buFont typeface="Helvetica Neue Light"/>
              <a:buNone/>
              <a:defRPr sz="1500" b="0" i="0" u="none" strike="noStrike" cap="none">
                <a:solidFill>
                  <a:schemeClr val="dk1"/>
                </a:solidFill>
                <a:latin typeface="Helvetica Neue Light"/>
                <a:ea typeface="Helvetica Neue Light"/>
                <a:cs typeface="Helvetica Neue Light"/>
                <a:sym typeface="Helvetica Neue Light"/>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65" name="Google Shape;65;p10"/>
          <p:cNvSpPr txBox="1">
            <a:spLocks noGrp="1"/>
          </p:cNvSpPr>
          <p:nvPr>
            <p:ph type="body" idx="1"/>
          </p:nvPr>
        </p:nvSpPr>
        <p:spPr>
          <a:xfrm>
            <a:off x="629841" y="1543050"/>
            <a:ext cx="2949300" cy="285870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dk1"/>
              </a:buClr>
              <a:buSzPts val="1200"/>
              <a:buFont typeface="Helvetica Neue Light"/>
              <a:buNone/>
              <a:defRPr sz="1200"/>
            </a:lvl1pPr>
            <a:lvl2pPr marL="914400" lvl="1" indent="-228600" algn="l">
              <a:lnSpc>
                <a:spcPct val="90000"/>
              </a:lnSpc>
              <a:spcBef>
                <a:spcPts val="400"/>
              </a:spcBef>
              <a:spcAft>
                <a:spcPts val="0"/>
              </a:spcAft>
              <a:buClr>
                <a:schemeClr val="dk1"/>
              </a:buClr>
              <a:buSzPts val="1100"/>
              <a:buFont typeface="Helvetica Neue Light"/>
              <a:buNone/>
              <a:defRPr sz="1100"/>
            </a:lvl2pPr>
            <a:lvl3pPr marL="1371600" lvl="2" indent="-228600" algn="l">
              <a:lnSpc>
                <a:spcPct val="90000"/>
              </a:lnSpc>
              <a:spcBef>
                <a:spcPts val="400"/>
              </a:spcBef>
              <a:spcAft>
                <a:spcPts val="0"/>
              </a:spcAft>
              <a:buClr>
                <a:schemeClr val="dk1"/>
              </a:buClr>
              <a:buSzPts val="900"/>
              <a:buFont typeface="Helvetica Neue Light"/>
              <a:buNone/>
              <a:defRPr sz="900"/>
            </a:lvl3pPr>
            <a:lvl4pPr marL="1828800" lvl="3" indent="-228600" algn="l">
              <a:lnSpc>
                <a:spcPct val="90000"/>
              </a:lnSpc>
              <a:spcBef>
                <a:spcPts val="400"/>
              </a:spcBef>
              <a:spcAft>
                <a:spcPts val="0"/>
              </a:spcAft>
              <a:buClr>
                <a:schemeClr val="dk1"/>
              </a:buClr>
              <a:buSzPts val="800"/>
              <a:buFont typeface="Helvetica Neue Light"/>
              <a:buNone/>
              <a:defRPr sz="800"/>
            </a:lvl4pPr>
            <a:lvl5pPr marL="2286000" lvl="4" indent="-228600" algn="l">
              <a:lnSpc>
                <a:spcPct val="90000"/>
              </a:lnSpc>
              <a:spcBef>
                <a:spcPts val="400"/>
              </a:spcBef>
              <a:spcAft>
                <a:spcPts val="0"/>
              </a:spcAft>
              <a:buClr>
                <a:schemeClr val="dk1"/>
              </a:buClr>
              <a:buSzPts val="800"/>
              <a:buFont typeface="Helvetica Neue Light"/>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66" name="Google Shape;66;p10"/>
          <p:cNvSpPr txBox="1">
            <a:spLocks noGrp="1"/>
          </p:cNvSpPr>
          <p:nvPr>
            <p:ph type="sldNum" idx="12"/>
          </p:nvPr>
        </p:nvSpPr>
        <p:spPr>
          <a:xfrm>
            <a:off x="8102009" y="4713506"/>
            <a:ext cx="413400" cy="2832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1pPr>
            <a:lvl2pPr marL="0" lvl="1"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2pPr>
            <a:lvl3pPr marL="0" lvl="2"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3pPr>
            <a:lvl4pPr marL="0" lvl="3"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4pPr>
            <a:lvl5pPr marL="0" lvl="4"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5pPr>
            <a:lvl6pPr marL="0" lvl="5"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6pPr>
            <a:lvl7pPr marL="0" lvl="6"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7pPr>
            <a:lvl8pPr marL="0" lvl="7"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8pPr>
            <a:lvl9pPr marL="0" lvl="8" indent="0" algn="r">
              <a:spcBef>
                <a:spcPts val="0"/>
              </a:spcBef>
              <a:buNone/>
              <a:defRPr sz="900" b="1" i="0" u="none" strike="noStrike" cap="none">
                <a:solidFill>
                  <a:srgbClr val="7F7F7F"/>
                </a:solidFill>
                <a:latin typeface="Helvetica Neue Light"/>
                <a:ea typeface="Helvetica Neue Light"/>
                <a:cs typeface="Helvetica Neue Light"/>
                <a:sym typeface="Helvetica Neue Light"/>
              </a:defRPr>
            </a:lvl9pPr>
          </a:lstStyle>
          <a:p>
            <a:pPr marL="0" lvl="0" indent="0" algn="r" rtl="0">
              <a:spcBef>
                <a:spcPts val="0"/>
              </a:spcBef>
              <a:spcAft>
                <a:spcPts val="0"/>
              </a:spcAft>
              <a:buNone/>
            </a:pPr>
            <a:r>
              <a:rPr lang="en"/>
              <a:t>|</a:t>
            </a:r>
            <a:r>
              <a:rPr lang="en" b="0"/>
              <a:t>  </a:t>
            </a:r>
            <a:fld id="{00000000-1234-1234-1234-123412341234}" type="slidenum">
              <a:rPr lang="en" b="0"/>
              <a:t>‹#›</a:t>
            </a:fld>
            <a:endParaRPr b="0"/>
          </a:p>
        </p:txBody>
      </p:sp>
      <p:sp>
        <p:nvSpPr>
          <p:cNvPr id="67" name="Google Shape;67;p10"/>
          <p:cNvSpPr txBox="1">
            <a:spLocks noGrp="1"/>
          </p:cNvSpPr>
          <p:nvPr>
            <p:ph type="dt" idx="10"/>
          </p:nvPr>
        </p:nvSpPr>
        <p:spPr>
          <a:xfrm>
            <a:off x="5943600" y="4713505"/>
            <a:ext cx="2158500" cy="283200"/>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sz="900" b="0" i="0">
                <a:solidFill>
                  <a:srgbClr val="7F7F7F"/>
                </a:solidFill>
                <a:latin typeface="Helvetica Neue Light"/>
                <a:ea typeface="Helvetica Neue Light"/>
                <a:cs typeface="Helvetica Neue Light"/>
                <a:sym typeface="Helvetica Neue Light"/>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pic>
        <p:nvPicPr>
          <p:cNvPr id="68" name="Google Shape;68;p10"/>
          <p:cNvPicPr preferRelativeResize="0"/>
          <p:nvPr/>
        </p:nvPicPr>
        <p:blipFill rotWithShape="1">
          <a:blip r:embed="rId2">
            <a:alphaModFix/>
          </a:blip>
          <a:srcRect l="29654" t="38312" r="29480" b="38397"/>
          <a:stretch/>
        </p:blipFill>
        <p:spPr>
          <a:xfrm>
            <a:off x="269110" y="4529211"/>
            <a:ext cx="1024357" cy="449244"/>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b" anchorCtr="0">
            <a:normAutofit/>
          </a:bodyPr>
          <a:lstStyle>
            <a:lvl1pPr marR="0" lvl="0" algn="l" rtl="0">
              <a:lnSpc>
                <a:spcPct val="90000"/>
              </a:lnSpc>
              <a:spcBef>
                <a:spcPts val="0"/>
              </a:spcBef>
              <a:spcAft>
                <a:spcPts val="0"/>
              </a:spcAft>
              <a:buClr>
                <a:schemeClr val="dk1"/>
              </a:buClr>
              <a:buSzPts val="3000"/>
              <a:buFont typeface="Helvetica Neue"/>
              <a:buNone/>
              <a:defRPr sz="3000" b="1" i="0" u="none" strike="noStrike" cap="none">
                <a:solidFill>
                  <a:schemeClr val="dk1"/>
                </a:solidFill>
                <a:latin typeface="Helvetica Neue"/>
                <a:ea typeface="Helvetica Neue"/>
                <a:cs typeface="Helvetica Neue"/>
                <a:sym typeface="Helvetica Neue"/>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7" name="Google Shape;7;p1"/>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marR="0" lvl="0" indent="-361950" algn="l" rtl="0">
              <a:lnSpc>
                <a:spcPct val="90000"/>
              </a:lnSpc>
              <a:spcBef>
                <a:spcPts val="800"/>
              </a:spcBef>
              <a:spcAft>
                <a:spcPts val="0"/>
              </a:spcAft>
              <a:buClr>
                <a:schemeClr val="dk1"/>
              </a:buClr>
              <a:buSzPts val="2100"/>
              <a:buFont typeface="Helvetica Neue Light"/>
              <a:buChar char="•"/>
              <a:defRPr sz="2100" b="0" i="0" u="none" strike="noStrike" cap="none">
                <a:solidFill>
                  <a:schemeClr val="dk1"/>
                </a:solidFill>
                <a:latin typeface="Helvetica Neue Light"/>
                <a:ea typeface="Helvetica Neue Light"/>
                <a:cs typeface="Helvetica Neue Light"/>
                <a:sym typeface="Helvetica Neue Light"/>
              </a:defRPr>
            </a:lvl1pPr>
            <a:lvl2pPr marL="914400" marR="0" lvl="1" indent="-342900" algn="l" rtl="0">
              <a:lnSpc>
                <a:spcPct val="90000"/>
              </a:lnSpc>
              <a:spcBef>
                <a:spcPts val="400"/>
              </a:spcBef>
              <a:spcAft>
                <a:spcPts val="0"/>
              </a:spcAft>
              <a:buClr>
                <a:schemeClr val="dk1"/>
              </a:buClr>
              <a:buSzPts val="1800"/>
              <a:buFont typeface="Helvetica Neue Light"/>
              <a:buChar char="•"/>
              <a:defRPr sz="1800" b="0" i="0" u="none" strike="noStrike" cap="none">
                <a:solidFill>
                  <a:schemeClr val="dk1"/>
                </a:solidFill>
                <a:latin typeface="Helvetica Neue Light"/>
                <a:ea typeface="Helvetica Neue Light"/>
                <a:cs typeface="Helvetica Neue Light"/>
                <a:sym typeface="Helvetica Neue Light"/>
              </a:defRPr>
            </a:lvl2pPr>
            <a:lvl3pPr marL="1371600" marR="0" lvl="2" indent="-323850" algn="l" rtl="0">
              <a:lnSpc>
                <a:spcPct val="90000"/>
              </a:lnSpc>
              <a:spcBef>
                <a:spcPts val="400"/>
              </a:spcBef>
              <a:spcAft>
                <a:spcPts val="0"/>
              </a:spcAft>
              <a:buClr>
                <a:schemeClr val="dk1"/>
              </a:buClr>
              <a:buSzPts val="1500"/>
              <a:buFont typeface="Helvetica Neue Light"/>
              <a:buChar char="•"/>
              <a:defRPr sz="1500" b="0" i="0" u="none" strike="noStrike" cap="none">
                <a:solidFill>
                  <a:schemeClr val="dk1"/>
                </a:solidFill>
                <a:latin typeface="Helvetica Neue Light"/>
                <a:ea typeface="Helvetica Neue Light"/>
                <a:cs typeface="Helvetica Neue Light"/>
                <a:sym typeface="Helvetica Neue Light"/>
              </a:defRPr>
            </a:lvl3pPr>
            <a:lvl4pPr marL="1828800" marR="0" lvl="3" indent="-317500" algn="l" rtl="0">
              <a:lnSpc>
                <a:spcPct val="90000"/>
              </a:lnSpc>
              <a:spcBef>
                <a:spcPts val="400"/>
              </a:spcBef>
              <a:spcAft>
                <a:spcPts val="0"/>
              </a:spcAft>
              <a:buClr>
                <a:schemeClr val="dk1"/>
              </a:buClr>
              <a:buSzPts val="1400"/>
              <a:buFont typeface="Helvetica Neue Light"/>
              <a:buChar char="•"/>
              <a:defRPr sz="1400" b="0" i="0" u="none" strike="noStrike" cap="none">
                <a:solidFill>
                  <a:schemeClr val="dk1"/>
                </a:solidFill>
                <a:latin typeface="Helvetica Neue Light"/>
                <a:ea typeface="Helvetica Neue Light"/>
                <a:cs typeface="Helvetica Neue Light"/>
                <a:sym typeface="Helvetica Neue Light"/>
              </a:defRPr>
            </a:lvl4pPr>
            <a:lvl5pPr marL="2286000" marR="0" lvl="4" indent="-317500" algn="l" rtl="0">
              <a:lnSpc>
                <a:spcPct val="90000"/>
              </a:lnSpc>
              <a:spcBef>
                <a:spcPts val="400"/>
              </a:spcBef>
              <a:spcAft>
                <a:spcPts val="0"/>
              </a:spcAft>
              <a:buClr>
                <a:schemeClr val="dk1"/>
              </a:buClr>
              <a:buSzPts val="1400"/>
              <a:buFont typeface="Helvetica Neue Light"/>
              <a:buChar char="•"/>
              <a:defRPr sz="1400" b="0" i="0" u="none" strike="noStrike" cap="none">
                <a:solidFill>
                  <a:schemeClr val="dk1"/>
                </a:solidFill>
                <a:latin typeface="Helvetica Neue Light"/>
                <a:ea typeface="Helvetica Neue Light"/>
                <a:cs typeface="Helvetica Neue Light"/>
                <a:sym typeface="Helvetica Neue Light"/>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grpSp>
        <p:nvGrpSpPr>
          <p:cNvPr id="8" name="Google Shape;8;p1"/>
          <p:cNvGrpSpPr/>
          <p:nvPr/>
        </p:nvGrpSpPr>
        <p:grpSpPr>
          <a:xfrm>
            <a:off x="0" y="5067300"/>
            <a:ext cx="9144002" cy="79122"/>
            <a:chOff x="0" y="6756400"/>
            <a:chExt cx="12192003" cy="105496"/>
          </a:xfrm>
        </p:grpSpPr>
        <p:pic>
          <p:nvPicPr>
            <p:cNvPr id="9" name="Google Shape;9;p1"/>
            <p:cNvPicPr preferRelativeResize="0"/>
            <p:nvPr/>
          </p:nvPicPr>
          <p:blipFill rotWithShape="1">
            <a:blip r:embed="rId16">
              <a:alphaModFix/>
            </a:blip>
            <a:srcRect/>
            <a:stretch/>
          </p:blipFill>
          <p:spPr>
            <a:xfrm>
              <a:off x="1524000" y="6756400"/>
              <a:ext cx="9143998" cy="101600"/>
            </a:xfrm>
            <a:prstGeom prst="rect">
              <a:avLst/>
            </a:prstGeom>
            <a:noFill/>
            <a:ln>
              <a:noFill/>
            </a:ln>
          </p:spPr>
        </p:pic>
        <p:pic>
          <p:nvPicPr>
            <p:cNvPr id="10" name="Google Shape;10;p1"/>
            <p:cNvPicPr preferRelativeResize="0"/>
            <p:nvPr/>
          </p:nvPicPr>
          <p:blipFill rotWithShape="1">
            <a:blip r:embed="rId16">
              <a:alphaModFix/>
            </a:blip>
            <a:srcRect r="71580" b="15585"/>
            <a:stretch/>
          </p:blipFill>
          <p:spPr>
            <a:xfrm>
              <a:off x="0" y="6756400"/>
              <a:ext cx="2598720" cy="101600"/>
            </a:xfrm>
            <a:prstGeom prst="rect">
              <a:avLst/>
            </a:prstGeom>
            <a:noFill/>
            <a:ln>
              <a:noFill/>
            </a:ln>
          </p:spPr>
        </p:pic>
        <p:pic>
          <p:nvPicPr>
            <p:cNvPr id="11" name="Google Shape;11;p1"/>
            <p:cNvPicPr preferRelativeResize="0"/>
            <p:nvPr/>
          </p:nvPicPr>
          <p:blipFill rotWithShape="1">
            <a:blip r:embed="rId16">
              <a:alphaModFix/>
            </a:blip>
            <a:srcRect r="71580" b="15585"/>
            <a:stretch/>
          </p:blipFill>
          <p:spPr>
            <a:xfrm>
              <a:off x="9593283" y="6756400"/>
              <a:ext cx="2598720" cy="105496"/>
            </a:xfrm>
            <a:prstGeom prst="rect">
              <a:avLst/>
            </a:prstGeom>
            <a:noFill/>
            <a:ln>
              <a:noFill/>
            </a:ln>
          </p:spPr>
        </p:pic>
      </p:grpSp>
      <p:sp>
        <p:nvSpPr>
          <p:cNvPr id="12" name="Google Shape;12;p1"/>
          <p:cNvSpPr txBox="1">
            <a:spLocks noGrp="1"/>
          </p:cNvSpPr>
          <p:nvPr>
            <p:ph type="sldNum" idx="12"/>
          </p:nvPr>
        </p:nvSpPr>
        <p:spPr>
          <a:xfrm>
            <a:off x="8102009" y="4713506"/>
            <a:ext cx="413400" cy="2832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1" i="0" u="none" strike="noStrike" cap="none">
                <a:solidFill>
                  <a:srgbClr val="7F7F7F"/>
                </a:solidFill>
                <a:latin typeface="Helvetica Neue Light"/>
                <a:ea typeface="Helvetica Neue Light"/>
                <a:cs typeface="Helvetica Neue Light"/>
                <a:sym typeface="Helvetica Neue Light"/>
              </a:defRPr>
            </a:lvl1pPr>
            <a:lvl2pPr marL="0" marR="0" lvl="1" indent="0" algn="r" rtl="0">
              <a:spcBef>
                <a:spcPts val="0"/>
              </a:spcBef>
              <a:buNone/>
              <a:defRPr sz="900" b="1" i="0" u="none" strike="noStrike" cap="none">
                <a:solidFill>
                  <a:srgbClr val="7F7F7F"/>
                </a:solidFill>
                <a:latin typeface="Helvetica Neue Light"/>
                <a:ea typeface="Helvetica Neue Light"/>
                <a:cs typeface="Helvetica Neue Light"/>
                <a:sym typeface="Helvetica Neue Light"/>
              </a:defRPr>
            </a:lvl2pPr>
            <a:lvl3pPr marL="0" marR="0" lvl="2" indent="0" algn="r" rtl="0">
              <a:spcBef>
                <a:spcPts val="0"/>
              </a:spcBef>
              <a:buNone/>
              <a:defRPr sz="900" b="1" i="0" u="none" strike="noStrike" cap="none">
                <a:solidFill>
                  <a:srgbClr val="7F7F7F"/>
                </a:solidFill>
                <a:latin typeface="Helvetica Neue Light"/>
                <a:ea typeface="Helvetica Neue Light"/>
                <a:cs typeface="Helvetica Neue Light"/>
                <a:sym typeface="Helvetica Neue Light"/>
              </a:defRPr>
            </a:lvl3pPr>
            <a:lvl4pPr marL="0" marR="0" lvl="3" indent="0" algn="r" rtl="0">
              <a:spcBef>
                <a:spcPts val="0"/>
              </a:spcBef>
              <a:buNone/>
              <a:defRPr sz="900" b="1" i="0" u="none" strike="noStrike" cap="none">
                <a:solidFill>
                  <a:srgbClr val="7F7F7F"/>
                </a:solidFill>
                <a:latin typeface="Helvetica Neue Light"/>
                <a:ea typeface="Helvetica Neue Light"/>
                <a:cs typeface="Helvetica Neue Light"/>
                <a:sym typeface="Helvetica Neue Light"/>
              </a:defRPr>
            </a:lvl4pPr>
            <a:lvl5pPr marL="0" marR="0" lvl="4" indent="0" algn="r" rtl="0">
              <a:spcBef>
                <a:spcPts val="0"/>
              </a:spcBef>
              <a:buNone/>
              <a:defRPr sz="900" b="1" i="0" u="none" strike="noStrike" cap="none">
                <a:solidFill>
                  <a:srgbClr val="7F7F7F"/>
                </a:solidFill>
                <a:latin typeface="Helvetica Neue Light"/>
                <a:ea typeface="Helvetica Neue Light"/>
                <a:cs typeface="Helvetica Neue Light"/>
                <a:sym typeface="Helvetica Neue Light"/>
              </a:defRPr>
            </a:lvl5pPr>
            <a:lvl6pPr marL="0" marR="0" lvl="5" indent="0" algn="r" rtl="0">
              <a:spcBef>
                <a:spcPts val="0"/>
              </a:spcBef>
              <a:buNone/>
              <a:defRPr sz="900" b="1" i="0" u="none" strike="noStrike" cap="none">
                <a:solidFill>
                  <a:srgbClr val="7F7F7F"/>
                </a:solidFill>
                <a:latin typeface="Helvetica Neue Light"/>
                <a:ea typeface="Helvetica Neue Light"/>
                <a:cs typeface="Helvetica Neue Light"/>
                <a:sym typeface="Helvetica Neue Light"/>
              </a:defRPr>
            </a:lvl6pPr>
            <a:lvl7pPr marL="0" marR="0" lvl="6" indent="0" algn="r" rtl="0">
              <a:spcBef>
                <a:spcPts val="0"/>
              </a:spcBef>
              <a:buNone/>
              <a:defRPr sz="900" b="1" i="0" u="none" strike="noStrike" cap="none">
                <a:solidFill>
                  <a:srgbClr val="7F7F7F"/>
                </a:solidFill>
                <a:latin typeface="Helvetica Neue Light"/>
                <a:ea typeface="Helvetica Neue Light"/>
                <a:cs typeface="Helvetica Neue Light"/>
                <a:sym typeface="Helvetica Neue Light"/>
              </a:defRPr>
            </a:lvl7pPr>
            <a:lvl8pPr marL="0" marR="0" lvl="7" indent="0" algn="r" rtl="0">
              <a:spcBef>
                <a:spcPts val="0"/>
              </a:spcBef>
              <a:buNone/>
              <a:defRPr sz="900" b="1" i="0" u="none" strike="noStrike" cap="none">
                <a:solidFill>
                  <a:srgbClr val="7F7F7F"/>
                </a:solidFill>
                <a:latin typeface="Helvetica Neue Light"/>
                <a:ea typeface="Helvetica Neue Light"/>
                <a:cs typeface="Helvetica Neue Light"/>
                <a:sym typeface="Helvetica Neue Light"/>
              </a:defRPr>
            </a:lvl8pPr>
            <a:lvl9pPr marL="0" marR="0" lvl="8" indent="0" algn="r" rtl="0">
              <a:spcBef>
                <a:spcPts val="0"/>
              </a:spcBef>
              <a:buNone/>
              <a:defRPr sz="900" b="1" i="0" u="none" strike="noStrike" cap="none">
                <a:solidFill>
                  <a:srgbClr val="7F7F7F"/>
                </a:solidFill>
                <a:latin typeface="Helvetica Neue Light"/>
                <a:ea typeface="Helvetica Neue Light"/>
                <a:cs typeface="Helvetica Neue Light"/>
                <a:sym typeface="Helvetica Neue Light"/>
              </a:defRPr>
            </a:lvl9pPr>
          </a:lstStyle>
          <a:p>
            <a:pPr marL="0" lvl="0" indent="0" algn="r" rtl="0">
              <a:spcBef>
                <a:spcPts val="0"/>
              </a:spcBef>
              <a:spcAft>
                <a:spcPts val="0"/>
              </a:spcAft>
              <a:buNone/>
            </a:pPr>
            <a:r>
              <a:rPr lang="en"/>
              <a:t>|</a:t>
            </a:r>
            <a:r>
              <a:rPr lang="en" b="0"/>
              <a:t>  </a:t>
            </a:r>
            <a:fld id="{00000000-1234-1234-1234-123412341234}" type="slidenum">
              <a:rPr lang="en" b="0"/>
              <a:t>‹#›</a:t>
            </a:fld>
            <a:endParaRPr b="0"/>
          </a:p>
        </p:txBody>
      </p:sp>
      <p:sp>
        <p:nvSpPr>
          <p:cNvPr id="13" name="Google Shape;13;p1"/>
          <p:cNvSpPr txBox="1">
            <a:spLocks noGrp="1"/>
          </p:cNvSpPr>
          <p:nvPr>
            <p:ph type="dt" idx="10"/>
          </p:nvPr>
        </p:nvSpPr>
        <p:spPr>
          <a:xfrm>
            <a:off x="5943600" y="4713505"/>
            <a:ext cx="2158500" cy="283200"/>
          </a:xfrm>
          <a:prstGeom prst="rect">
            <a:avLst/>
          </a:prstGeom>
          <a:noFill/>
          <a:ln>
            <a:noFill/>
          </a:ln>
        </p:spPr>
        <p:txBody>
          <a:bodyPr spcFirstLastPara="1" wrap="square" lIns="68575" tIns="34275" rIns="68575" bIns="34275" anchor="ctr" anchorCtr="0">
            <a:noAutofit/>
          </a:bodyPr>
          <a:lstStyle>
            <a:lvl1pPr marR="0" lvl="0" algn="r" rtl="0">
              <a:spcBef>
                <a:spcPts val="0"/>
              </a:spcBef>
              <a:spcAft>
                <a:spcPts val="0"/>
              </a:spcAft>
              <a:buSzPts val="1100"/>
              <a:buNone/>
              <a:defRPr sz="900" b="0" i="0" u="none" strike="noStrike" cap="none">
                <a:solidFill>
                  <a:srgbClr val="7F7F7F"/>
                </a:solidFill>
                <a:latin typeface="Helvetica Neue Light"/>
                <a:ea typeface="Helvetica Neue Light"/>
                <a:cs typeface="Helvetica Neue Light"/>
                <a:sym typeface="Helvetica Neue Light"/>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FCB90B1-3F6C-E84D-B42E-BB660D2F40BA}"/>
              </a:ext>
            </a:extLst>
          </p:cNvPr>
          <p:cNvSpPr>
            <a:spLocks noGrp="1"/>
          </p:cNvSpPr>
          <p:nvPr>
            <p:ph type="title"/>
          </p:nvPr>
        </p:nvSpPr>
        <p:spPr/>
        <p:txBody>
          <a:bodyPr/>
          <a:lstStyle/>
          <a:p>
            <a:r>
              <a:rPr lang="en-US" dirty="0">
                <a:solidFill>
                  <a:schemeClr val="bg2"/>
                </a:solidFill>
              </a:rPr>
              <a:t>INTRODUCTION</a:t>
            </a:r>
          </a:p>
        </p:txBody>
      </p:sp>
      <p:sp>
        <p:nvSpPr>
          <p:cNvPr id="10" name="Text Placeholder 9">
            <a:extLst>
              <a:ext uri="{FF2B5EF4-FFF2-40B4-BE49-F238E27FC236}">
                <a16:creationId xmlns:a16="http://schemas.microsoft.com/office/drawing/2014/main" id="{F4156D44-ABDF-2147-9D20-BDF05BCC8FD5}"/>
              </a:ext>
            </a:extLst>
          </p:cNvPr>
          <p:cNvSpPr>
            <a:spLocks noGrp="1"/>
          </p:cNvSpPr>
          <p:nvPr>
            <p:ph type="body" idx="1"/>
          </p:nvPr>
        </p:nvSpPr>
        <p:spPr/>
        <p:txBody>
          <a:bodyPr/>
          <a:lstStyle/>
          <a:p>
            <a:r>
              <a:rPr lang="en-US" dirty="0"/>
              <a:t>Interest in modeling traffic flow has been around since the appearance of traffic jams. Ideally, if we can correctly predict the behavior of vehicle flow given an initial set of data, then, in theory, adjusting the flow in crucial areas can maximize the overall throughput of traffic along a stretch of road. This is of particular interest in regions of high traffic density, which may be caused by high-volume peak time traffic, accidents or closure of one or more bones of the road.</a:t>
            </a:r>
          </a:p>
          <a:p>
            <a:r>
              <a:rPr lang="en" dirty="0"/>
              <a:t>The analysis of network flow analysis through a definite road channel during peak traffic hour shows how the system of linear equation can be used in practical life.</a:t>
            </a:r>
            <a:endParaRPr lang="en-US" dirty="0"/>
          </a:p>
        </p:txBody>
      </p:sp>
    </p:spTree>
    <p:extLst>
      <p:ext uri="{BB962C8B-B14F-4D97-AF65-F5344CB8AC3E}">
        <p14:creationId xmlns:p14="http://schemas.microsoft.com/office/powerpoint/2010/main" val="4219740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5"/>
          <p:cNvSpPr txBox="1">
            <a:spLocks noGrp="1"/>
          </p:cNvSpPr>
          <p:nvPr>
            <p:ph type="title"/>
          </p:nvPr>
        </p:nvSpPr>
        <p:spPr>
          <a:xfrm>
            <a:off x="445725" y="200025"/>
            <a:ext cx="7886700" cy="619200"/>
          </a:xfrm>
          <a:prstGeom prst="rect">
            <a:avLst/>
          </a:prstGeom>
          <a:noFill/>
        </p:spPr>
        <p:txBody>
          <a:bodyPr spcFirstLastPara="1" wrap="square" lIns="68575" tIns="34275" rIns="68575" bIns="34275" anchor="b" anchorCtr="0">
            <a:normAutofit/>
          </a:bodyPr>
          <a:lstStyle/>
          <a:p>
            <a:pPr marL="0" lvl="0" indent="0" algn="l" rtl="0">
              <a:spcBef>
                <a:spcPts val="0"/>
              </a:spcBef>
              <a:spcAft>
                <a:spcPts val="0"/>
              </a:spcAft>
              <a:buNone/>
            </a:pPr>
            <a:r>
              <a:rPr lang="en">
                <a:solidFill>
                  <a:schemeClr val="dk2"/>
                </a:solidFill>
              </a:rPr>
              <a:t>Graph of traffic flow</a:t>
            </a:r>
            <a:endParaRPr>
              <a:solidFill>
                <a:schemeClr val="dk2"/>
              </a:solidFill>
            </a:endParaRPr>
          </a:p>
        </p:txBody>
      </p:sp>
      <p:pic>
        <p:nvPicPr>
          <p:cNvPr id="157" name="Google Shape;157;p25"/>
          <p:cNvPicPr preferRelativeResize="0"/>
          <p:nvPr/>
        </p:nvPicPr>
        <p:blipFill>
          <a:blip r:embed="rId3">
            <a:alphaModFix/>
          </a:blip>
          <a:stretch>
            <a:fillRect/>
          </a:stretch>
        </p:blipFill>
        <p:spPr>
          <a:xfrm>
            <a:off x="1500188" y="980788"/>
            <a:ext cx="6143625" cy="35528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6"/>
          <p:cNvSpPr txBox="1">
            <a:spLocks noGrp="1"/>
          </p:cNvSpPr>
          <p:nvPr>
            <p:ph type="title"/>
          </p:nvPr>
        </p:nvSpPr>
        <p:spPr>
          <a:xfrm>
            <a:off x="629850" y="85825"/>
            <a:ext cx="3560100" cy="994200"/>
          </a:xfrm>
          <a:prstGeom prst="rect">
            <a:avLst/>
          </a:prstGeom>
          <a:noFill/>
          <a:ln w="9525" cap="flat" cmpd="sng">
            <a:solidFill>
              <a:schemeClr val="dk2"/>
            </a:solidFill>
            <a:prstDash val="solid"/>
            <a:round/>
            <a:headEnd type="none" w="sm" len="sm"/>
            <a:tailEnd type="none" w="sm" len="sm"/>
          </a:ln>
        </p:spPr>
        <p:txBody>
          <a:bodyPr spcFirstLastPara="1" wrap="square" lIns="68575" tIns="34275" rIns="68575" bIns="34275" anchor="b" anchorCtr="0">
            <a:normAutofit/>
          </a:bodyPr>
          <a:lstStyle/>
          <a:p>
            <a:pPr marL="0" lvl="0" indent="0" algn="ctr" rtl="0">
              <a:spcBef>
                <a:spcPts val="0"/>
              </a:spcBef>
              <a:spcAft>
                <a:spcPts val="0"/>
              </a:spcAft>
              <a:buNone/>
            </a:pPr>
            <a:r>
              <a:rPr lang="en">
                <a:solidFill>
                  <a:schemeClr val="dk2"/>
                </a:solidFill>
              </a:rPr>
              <a:t>Graphical Information</a:t>
            </a:r>
            <a:endParaRPr>
              <a:solidFill>
                <a:schemeClr val="dk2"/>
              </a:solidFill>
            </a:endParaRPr>
          </a:p>
        </p:txBody>
      </p:sp>
      <p:sp>
        <p:nvSpPr>
          <p:cNvPr id="163" name="Google Shape;163;p26"/>
          <p:cNvSpPr txBox="1">
            <a:spLocks noGrp="1"/>
          </p:cNvSpPr>
          <p:nvPr>
            <p:ph type="body" idx="1"/>
          </p:nvPr>
        </p:nvSpPr>
        <p:spPr>
          <a:xfrm>
            <a:off x="703791" y="1170422"/>
            <a:ext cx="3868200" cy="618000"/>
          </a:xfrm>
          <a:prstGeom prst="rect">
            <a:avLst/>
          </a:prstGeom>
          <a:noFill/>
        </p:spPr>
        <p:txBody>
          <a:bodyPr spcFirstLastPara="1" wrap="square" lIns="68575" tIns="34275" rIns="68575" bIns="34275" anchor="b" anchorCtr="0">
            <a:normAutofit/>
          </a:bodyPr>
          <a:lstStyle/>
          <a:p>
            <a:pPr marL="457200" lvl="0" indent="-342900" algn="l" rtl="0">
              <a:spcBef>
                <a:spcPts val="800"/>
              </a:spcBef>
              <a:spcAft>
                <a:spcPts val="0"/>
              </a:spcAft>
              <a:buSzPts val="1800"/>
              <a:buFont typeface="Helvetica Neue"/>
              <a:buChar char="●"/>
            </a:pPr>
            <a:r>
              <a:rPr lang="en">
                <a:latin typeface="Helvetica Neue"/>
                <a:ea typeface="Helvetica Neue"/>
                <a:cs typeface="Helvetica Neue"/>
                <a:sym typeface="Helvetica Neue"/>
              </a:rPr>
              <a:t>Nodes</a:t>
            </a:r>
            <a:endParaRPr>
              <a:latin typeface="Helvetica Neue"/>
              <a:ea typeface="Helvetica Neue"/>
              <a:cs typeface="Helvetica Neue"/>
              <a:sym typeface="Helvetica Neue"/>
            </a:endParaRPr>
          </a:p>
        </p:txBody>
      </p:sp>
      <p:sp>
        <p:nvSpPr>
          <p:cNvPr id="164" name="Google Shape;164;p26"/>
          <p:cNvSpPr txBox="1">
            <a:spLocks noGrp="1"/>
          </p:cNvSpPr>
          <p:nvPr>
            <p:ph type="body" idx="2"/>
          </p:nvPr>
        </p:nvSpPr>
        <p:spPr>
          <a:xfrm>
            <a:off x="629841" y="1878806"/>
            <a:ext cx="3868200" cy="2763300"/>
          </a:xfrm>
          <a:prstGeom prst="rect">
            <a:avLst/>
          </a:prstGeom>
        </p:spPr>
        <p:txBody>
          <a:bodyPr spcFirstLastPara="1" wrap="square" lIns="68575" tIns="34275" rIns="68575" bIns="34275" anchor="t" anchorCtr="0">
            <a:normAutofit/>
          </a:bodyPr>
          <a:lstStyle/>
          <a:p>
            <a:pPr marL="457200" lvl="0" indent="-342900" algn="l" rtl="0">
              <a:spcBef>
                <a:spcPts val="800"/>
              </a:spcBef>
              <a:spcAft>
                <a:spcPts val="0"/>
              </a:spcAft>
              <a:buSzPts val="1800"/>
              <a:buAutoNum type="arabicPeriod"/>
            </a:pPr>
            <a:r>
              <a:rPr lang="en" sz="1800"/>
              <a:t>Mahindra NBS International</a:t>
            </a:r>
            <a:endParaRPr sz="1800"/>
          </a:p>
          <a:p>
            <a:pPr marL="457200" lvl="0" indent="-342900" algn="l" rtl="0">
              <a:spcBef>
                <a:spcPts val="0"/>
              </a:spcBef>
              <a:spcAft>
                <a:spcPts val="0"/>
              </a:spcAft>
              <a:buSzPts val="1800"/>
              <a:buAutoNum type="arabicPeriod"/>
            </a:pPr>
            <a:r>
              <a:rPr lang="en" sz="1800"/>
              <a:t>DCB Bank</a:t>
            </a:r>
            <a:endParaRPr sz="1800"/>
          </a:p>
          <a:p>
            <a:pPr marL="457200" lvl="0" indent="-342900" algn="l" rtl="0">
              <a:spcBef>
                <a:spcPts val="0"/>
              </a:spcBef>
              <a:spcAft>
                <a:spcPts val="0"/>
              </a:spcAft>
              <a:buSzPts val="1800"/>
              <a:buAutoNum type="arabicPeriod"/>
            </a:pPr>
            <a:r>
              <a:rPr lang="en" sz="1800"/>
              <a:t>Honda Big Wing Mumbai - Sales</a:t>
            </a:r>
            <a:endParaRPr sz="1800"/>
          </a:p>
          <a:p>
            <a:pPr marL="457200" lvl="0" indent="-342900" algn="l" rtl="0">
              <a:spcBef>
                <a:spcPts val="0"/>
              </a:spcBef>
              <a:spcAft>
                <a:spcPts val="0"/>
              </a:spcAft>
              <a:buSzPts val="1800"/>
              <a:buAutoNum type="arabicPeriod"/>
            </a:pPr>
            <a:r>
              <a:rPr lang="en" sz="1800"/>
              <a:t>MIDC</a:t>
            </a:r>
            <a:endParaRPr sz="1800"/>
          </a:p>
          <a:p>
            <a:pPr marL="457200" lvl="0" indent="-342900" algn="l" rtl="0">
              <a:spcBef>
                <a:spcPts val="0"/>
              </a:spcBef>
              <a:spcAft>
                <a:spcPts val="0"/>
              </a:spcAft>
              <a:buSzPts val="1800"/>
              <a:buAutoNum type="arabicPeriod"/>
            </a:pPr>
            <a:r>
              <a:rPr lang="en" sz="1800"/>
              <a:t>Speez village</a:t>
            </a:r>
            <a:endParaRPr sz="1800"/>
          </a:p>
          <a:p>
            <a:pPr marL="457200" lvl="0" indent="-342900" algn="l" rtl="0">
              <a:spcBef>
                <a:spcPts val="0"/>
              </a:spcBef>
              <a:spcAft>
                <a:spcPts val="0"/>
              </a:spcAft>
              <a:buSzPts val="1800"/>
              <a:buAutoNum type="arabicPeriod"/>
            </a:pPr>
            <a:r>
              <a:rPr lang="en" sz="1800"/>
              <a:t>Sakinaka Traffic Division</a:t>
            </a:r>
            <a:endParaRPr sz="1800"/>
          </a:p>
        </p:txBody>
      </p:sp>
      <p:sp>
        <p:nvSpPr>
          <p:cNvPr id="165" name="Google Shape;165;p26"/>
          <p:cNvSpPr txBox="1">
            <a:spLocks noGrp="1"/>
          </p:cNvSpPr>
          <p:nvPr>
            <p:ph type="body" idx="3"/>
          </p:nvPr>
        </p:nvSpPr>
        <p:spPr>
          <a:xfrm>
            <a:off x="4629150" y="462022"/>
            <a:ext cx="3887400" cy="618000"/>
          </a:xfrm>
          <a:prstGeom prst="rect">
            <a:avLst/>
          </a:prstGeom>
          <a:noFill/>
        </p:spPr>
        <p:txBody>
          <a:bodyPr spcFirstLastPara="1" wrap="square" lIns="68575" tIns="34275" rIns="68575" bIns="34275" anchor="b" anchorCtr="0">
            <a:normAutofit/>
          </a:bodyPr>
          <a:lstStyle/>
          <a:p>
            <a:pPr marL="457200" lvl="0" indent="-342900" algn="l" rtl="0">
              <a:spcBef>
                <a:spcPts val="800"/>
              </a:spcBef>
              <a:spcAft>
                <a:spcPts val="0"/>
              </a:spcAft>
              <a:buSzPts val="1800"/>
              <a:buFont typeface="Helvetica Neue"/>
              <a:buChar char="●"/>
            </a:pPr>
            <a:r>
              <a:rPr lang="en">
                <a:latin typeface="Helvetica Neue"/>
                <a:ea typeface="Helvetica Neue"/>
                <a:cs typeface="Helvetica Neue"/>
                <a:sym typeface="Helvetica Neue"/>
              </a:rPr>
              <a:t>Paths</a:t>
            </a:r>
            <a:endParaRPr>
              <a:latin typeface="Helvetica Neue"/>
              <a:ea typeface="Helvetica Neue"/>
              <a:cs typeface="Helvetica Neue"/>
              <a:sym typeface="Helvetica Neue"/>
            </a:endParaRPr>
          </a:p>
        </p:txBody>
      </p:sp>
      <p:sp>
        <p:nvSpPr>
          <p:cNvPr id="166" name="Google Shape;166;p26"/>
          <p:cNvSpPr txBox="1">
            <a:spLocks noGrp="1"/>
          </p:cNvSpPr>
          <p:nvPr>
            <p:ph type="body" idx="4"/>
          </p:nvPr>
        </p:nvSpPr>
        <p:spPr>
          <a:xfrm>
            <a:off x="4629150" y="1260875"/>
            <a:ext cx="3887400" cy="3381000"/>
          </a:xfrm>
          <a:prstGeom prst="rect">
            <a:avLst/>
          </a:prstGeom>
        </p:spPr>
        <p:txBody>
          <a:bodyPr spcFirstLastPara="1" wrap="square" lIns="68575" tIns="34275" rIns="68575" bIns="34275" anchor="t" anchorCtr="0">
            <a:normAutofit fontScale="77500" lnSpcReduction="20000"/>
          </a:bodyPr>
          <a:lstStyle/>
          <a:p>
            <a:pPr marL="0" lvl="0" indent="0" algn="l" rtl="0">
              <a:spcBef>
                <a:spcPts val="800"/>
              </a:spcBef>
              <a:spcAft>
                <a:spcPts val="0"/>
              </a:spcAft>
              <a:buClr>
                <a:schemeClr val="dk1"/>
              </a:buClr>
              <a:buSzPct val="52380"/>
              <a:buFont typeface="Arial"/>
              <a:buNone/>
            </a:pPr>
            <a:r>
              <a:rPr lang="en"/>
              <a:t>1.	CD barfiwala road</a:t>
            </a:r>
            <a:endParaRPr/>
          </a:p>
          <a:p>
            <a:pPr marL="0" lvl="0" indent="0" algn="l" rtl="0">
              <a:spcBef>
                <a:spcPts val="800"/>
              </a:spcBef>
              <a:spcAft>
                <a:spcPts val="0"/>
              </a:spcAft>
              <a:buClr>
                <a:schemeClr val="dk1"/>
              </a:buClr>
              <a:buSzPct val="52380"/>
              <a:buFont typeface="Arial"/>
              <a:buNone/>
            </a:pPr>
            <a:r>
              <a:rPr lang="en"/>
              <a:t>2.	Swami Vivekananda road</a:t>
            </a:r>
            <a:endParaRPr/>
          </a:p>
          <a:p>
            <a:pPr marL="0" lvl="0" indent="0" algn="l" rtl="0">
              <a:spcBef>
                <a:spcPts val="800"/>
              </a:spcBef>
              <a:spcAft>
                <a:spcPts val="0"/>
              </a:spcAft>
              <a:buClr>
                <a:schemeClr val="dk1"/>
              </a:buClr>
              <a:buSzPct val="52380"/>
              <a:buFont typeface="Arial"/>
              <a:buNone/>
            </a:pPr>
            <a:r>
              <a:rPr lang="en"/>
              <a:t>3.	Swami Vivekananda road</a:t>
            </a:r>
            <a:endParaRPr/>
          </a:p>
          <a:p>
            <a:pPr marL="0" lvl="0" indent="0" algn="l" rtl="0">
              <a:spcBef>
                <a:spcPts val="800"/>
              </a:spcBef>
              <a:spcAft>
                <a:spcPts val="0"/>
              </a:spcAft>
              <a:buClr>
                <a:schemeClr val="dk1"/>
              </a:buClr>
              <a:buSzPct val="52380"/>
              <a:buFont typeface="Arial"/>
              <a:buNone/>
            </a:pPr>
            <a:r>
              <a:rPr lang="en"/>
              <a:t>4.	Professor NS Phadke road</a:t>
            </a:r>
            <a:endParaRPr/>
          </a:p>
          <a:p>
            <a:pPr marL="0" lvl="0" indent="0" algn="l" rtl="0">
              <a:spcBef>
                <a:spcPts val="800"/>
              </a:spcBef>
              <a:spcAft>
                <a:spcPts val="0"/>
              </a:spcAft>
              <a:buClr>
                <a:schemeClr val="dk1"/>
              </a:buClr>
              <a:buSzPct val="52380"/>
              <a:buFont typeface="Arial"/>
              <a:buNone/>
            </a:pPr>
            <a:r>
              <a:rPr lang="en"/>
              <a:t>5.	Jogeshwari – Vikhroli Link road</a:t>
            </a:r>
            <a:endParaRPr/>
          </a:p>
          <a:p>
            <a:pPr marL="0" lvl="0" indent="0" algn="l" rtl="0">
              <a:spcBef>
                <a:spcPts val="800"/>
              </a:spcBef>
              <a:spcAft>
                <a:spcPts val="0"/>
              </a:spcAft>
              <a:buClr>
                <a:schemeClr val="dk1"/>
              </a:buClr>
              <a:buSzPct val="52380"/>
              <a:buFont typeface="Arial"/>
              <a:buNone/>
            </a:pPr>
            <a:r>
              <a:rPr lang="en"/>
              <a:t>6.	Mahakali caves road</a:t>
            </a:r>
            <a:endParaRPr/>
          </a:p>
          <a:p>
            <a:pPr marL="0" lvl="0" indent="0" algn="l" rtl="0">
              <a:spcBef>
                <a:spcPts val="800"/>
              </a:spcBef>
              <a:spcAft>
                <a:spcPts val="0"/>
              </a:spcAft>
              <a:buClr>
                <a:schemeClr val="dk1"/>
              </a:buClr>
              <a:buSzPct val="52380"/>
              <a:buFont typeface="Arial"/>
              <a:buNone/>
            </a:pPr>
            <a:r>
              <a:rPr lang="en"/>
              <a:t>7.	Andheri road</a:t>
            </a:r>
            <a:endParaRPr/>
          </a:p>
          <a:p>
            <a:pPr marL="0" lvl="0" indent="0" algn="l" rtl="0">
              <a:spcBef>
                <a:spcPts val="800"/>
              </a:spcBef>
              <a:spcAft>
                <a:spcPts val="0"/>
              </a:spcAft>
              <a:buClr>
                <a:schemeClr val="dk1"/>
              </a:buClr>
              <a:buSzPct val="52380"/>
              <a:buFont typeface="Arial"/>
              <a:buNone/>
            </a:pPr>
            <a:r>
              <a:rPr lang="en"/>
              <a:t>8.	Saki vihar road</a:t>
            </a:r>
            <a:endParaRPr/>
          </a:p>
          <a:p>
            <a:pPr marL="0" lvl="0" indent="0" algn="l" rtl="0">
              <a:spcBef>
                <a:spcPts val="800"/>
              </a:spcBef>
              <a:spcAft>
                <a:spcPts val="0"/>
              </a:spcAft>
              <a:buClr>
                <a:schemeClr val="dk1"/>
              </a:buClr>
              <a:buSzPct val="52380"/>
              <a:buFont typeface="Arial"/>
              <a:buNone/>
            </a:pPr>
            <a:r>
              <a:rPr lang="en"/>
              <a:t>9.	MIDC central road</a:t>
            </a:r>
            <a:endParaRPr/>
          </a:p>
          <a:p>
            <a:pPr marL="0" lvl="0" indent="0" algn="l" rtl="0">
              <a:spcBef>
                <a:spcPts val="800"/>
              </a:spcBef>
              <a:spcAft>
                <a:spcPts val="0"/>
              </a:spcAft>
              <a:buClr>
                <a:schemeClr val="dk1"/>
              </a:buClr>
              <a:buSzPct val="52380"/>
              <a:buFont typeface="Arial"/>
              <a:buNone/>
            </a:pPr>
            <a:r>
              <a:rPr lang="en"/>
              <a:t>10.	Jogeshwari – Vikhroli Link road</a:t>
            </a:r>
            <a:endParaRPr/>
          </a:p>
          <a:p>
            <a:pPr marL="0" lvl="0" indent="0" algn="l" rtl="0">
              <a:spcBef>
                <a:spcPts val="800"/>
              </a:spcBef>
              <a:spcAft>
                <a:spcPts val="0"/>
              </a:spcAft>
              <a:buClr>
                <a:schemeClr val="dk1"/>
              </a:buClr>
              <a:buSzPct val="52380"/>
              <a:buFont typeface="Arial"/>
              <a:buNone/>
            </a:pPr>
            <a:r>
              <a:rPr lang="en"/>
              <a:t>11.	 Saki vihar road</a:t>
            </a:r>
            <a:endParaRPr/>
          </a:p>
          <a:p>
            <a:pPr marL="0" lvl="0" indent="0" algn="l" rtl="0">
              <a:spcBef>
                <a:spcPts val="800"/>
              </a:spcBef>
              <a:spcAft>
                <a:spcPts val="0"/>
              </a:spcAft>
              <a:buClr>
                <a:schemeClr val="dk1"/>
              </a:buClr>
              <a:buSzPct val="52380"/>
              <a:buFont typeface="Arial"/>
              <a:buNone/>
            </a:pPr>
            <a:r>
              <a:rPr lang="en"/>
              <a:t>12.	 The view road</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7"/>
          <p:cNvSpPr txBox="1">
            <a:spLocks noGrp="1"/>
          </p:cNvSpPr>
          <p:nvPr>
            <p:ph type="title"/>
          </p:nvPr>
        </p:nvSpPr>
        <p:spPr>
          <a:xfrm>
            <a:off x="445727" y="200025"/>
            <a:ext cx="7886700" cy="994200"/>
          </a:xfrm>
          <a:prstGeom prst="rect">
            <a:avLst/>
          </a:prstGeom>
          <a:noFill/>
        </p:spPr>
        <p:txBody>
          <a:bodyPr spcFirstLastPara="1" wrap="square" lIns="68575" tIns="34275" rIns="68575" bIns="34275" anchor="b" anchorCtr="0">
            <a:normAutofit/>
          </a:bodyPr>
          <a:lstStyle/>
          <a:p>
            <a:pPr marL="0" lvl="0" indent="0" algn="l" rtl="0">
              <a:spcBef>
                <a:spcPts val="0"/>
              </a:spcBef>
              <a:spcAft>
                <a:spcPts val="0"/>
              </a:spcAft>
              <a:buNone/>
            </a:pPr>
            <a:r>
              <a:rPr lang="en">
                <a:solidFill>
                  <a:schemeClr val="dk2"/>
                </a:solidFill>
              </a:rPr>
              <a:t>Rules to be applied</a:t>
            </a:r>
            <a:endParaRPr>
              <a:solidFill>
                <a:schemeClr val="dk2"/>
              </a:solidFill>
            </a:endParaRPr>
          </a:p>
        </p:txBody>
      </p:sp>
      <p:sp>
        <p:nvSpPr>
          <p:cNvPr id="172" name="Google Shape;172;p27"/>
          <p:cNvSpPr txBox="1">
            <a:spLocks noGrp="1"/>
          </p:cNvSpPr>
          <p:nvPr>
            <p:ph type="body" idx="1"/>
          </p:nvPr>
        </p:nvSpPr>
        <p:spPr>
          <a:xfrm>
            <a:off x="436820" y="1326713"/>
            <a:ext cx="7886700" cy="3263400"/>
          </a:xfrm>
          <a:prstGeom prst="rect">
            <a:avLst/>
          </a:prstGeom>
        </p:spPr>
        <p:txBody>
          <a:bodyPr spcFirstLastPara="1" wrap="square" lIns="68575" tIns="34275" rIns="68575" bIns="34275" anchor="t" anchorCtr="0">
            <a:normAutofit/>
          </a:bodyPr>
          <a:lstStyle/>
          <a:p>
            <a:pPr marL="457200" lvl="0" indent="-342900" algn="l" rtl="0">
              <a:spcBef>
                <a:spcPts val="800"/>
              </a:spcBef>
              <a:spcAft>
                <a:spcPts val="0"/>
              </a:spcAft>
              <a:buSzPts val="1800"/>
              <a:buChar char="●"/>
            </a:pPr>
            <a:r>
              <a:rPr lang="en"/>
              <a:t>Node 0 and 1 are called source nodes. All the vehicles are  enter from there.</a:t>
            </a:r>
            <a:endParaRPr/>
          </a:p>
          <a:p>
            <a:pPr marL="0" lvl="0" indent="0" algn="l" rtl="0">
              <a:spcBef>
                <a:spcPts val="800"/>
              </a:spcBef>
              <a:spcAft>
                <a:spcPts val="0"/>
              </a:spcAft>
              <a:buNone/>
            </a:pPr>
            <a:endParaRPr/>
          </a:p>
          <a:p>
            <a:pPr marL="457200" lvl="0" indent="-342900" algn="l" rtl="0">
              <a:spcBef>
                <a:spcPts val="800"/>
              </a:spcBef>
              <a:spcAft>
                <a:spcPts val="0"/>
              </a:spcAft>
              <a:buSzPts val="1800"/>
              <a:buChar char="●"/>
            </a:pPr>
            <a:r>
              <a:rPr lang="en"/>
              <a:t>Node 8 and 9 are called sink nodes. All the vehicles will exit from there. </a:t>
            </a:r>
            <a:endParaRPr/>
          </a:p>
          <a:p>
            <a:pPr marL="0" lvl="0" indent="0" algn="l" rtl="0">
              <a:spcBef>
                <a:spcPts val="800"/>
              </a:spcBef>
              <a:spcAft>
                <a:spcPts val="0"/>
              </a:spcAft>
              <a:buNone/>
            </a:pPr>
            <a:endParaRPr/>
          </a:p>
          <a:p>
            <a:pPr marL="457200" lvl="0" indent="-342900" algn="l" rtl="0">
              <a:spcBef>
                <a:spcPts val="800"/>
              </a:spcBef>
              <a:spcAft>
                <a:spcPts val="0"/>
              </a:spcAft>
              <a:buSzPts val="1800"/>
              <a:buChar char="●"/>
            </a:pPr>
            <a:r>
              <a:rPr lang="en"/>
              <a:t>All the other nodes are called intermediate nodes. At any given time number of vehicles entered and exited are remain unchanged at any intermediate node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8"/>
          <p:cNvSpPr txBox="1">
            <a:spLocks noGrp="1"/>
          </p:cNvSpPr>
          <p:nvPr>
            <p:ph type="body" idx="1"/>
          </p:nvPr>
        </p:nvSpPr>
        <p:spPr>
          <a:xfrm>
            <a:off x="360620" y="1326713"/>
            <a:ext cx="7886700" cy="3263400"/>
          </a:xfrm>
          <a:prstGeom prst="rect">
            <a:avLst/>
          </a:prstGeom>
        </p:spPr>
        <p:txBody>
          <a:bodyPr spcFirstLastPara="1" wrap="square" lIns="68575" tIns="34275" rIns="68575" bIns="34275" anchor="t" anchorCtr="0">
            <a:normAutofit fontScale="92500" lnSpcReduction="10000"/>
          </a:bodyPr>
          <a:lstStyle/>
          <a:p>
            <a:pPr marL="457200" lvl="0" indent="-316706" algn="l" rtl="0">
              <a:spcBef>
                <a:spcPts val="800"/>
              </a:spcBef>
              <a:spcAft>
                <a:spcPts val="0"/>
              </a:spcAft>
              <a:buSzPct val="100000"/>
              <a:buAutoNum type="arabicPeriod"/>
            </a:pPr>
            <a:r>
              <a:rPr lang="en" sz="1500" dirty="0"/>
              <a:t>Raj Patel-He looked up the concept and ideas on the web and took part in team conversations to come up with an effective solution.</a:t>
            </a:r>
            <a:endParaRPr sz="1500" dirty="0"/>
          </a:p>
          <a:p>
            <a:pPr marL="0" lvl="0" indent="457200" algn="l" rtl="0">
              <a:spcBef>
                <a:spcPts val="800"/>
              </a:spcBef>
              <a:spcAft>
                <a:spcPts val="0"/>
              </a:spcAft>
              <a:buClr>
                <a:schemeClr val="dk1"/>
              </a:buClr>
              <a:buSzPct val="73333"/>
              <a:buFont typeface="Arial"/>
              <a:buNone/>
            </a:pPr>
            <a:r>
              <a:rPr lang="en" sz="1500" dirty="0"/>
              <a:t>-  Reproduced work on our network flow analysis was done by him and Soham.</a:t>
            </a:r>
            <a:endParaRPr sz="1500" dirty="0"/>
          </a:p>
          <a:p>
            <a:pPr marL="457200" lvl="0" indent="-316706" algn="l" rtl="0">
              <a:spcBef>
                <a:spcPts val="800"/>
              </a:spcBef>
              <a:spcAft>
                <a:spcPts val="0"/>
              </a:spcAft>
              <a:buSzPct val="100000"/>
              <a:buAutoNum type="arabicPeriod"/>
            </a:pPr>
            <a:r>
              <a:rPr lang="en" sz="1500" dirty="0"/>
              <a:t>Manthan Patel- He looked at a lot of web pages and articles for ideas on how to solve the answers perfectly.</a:t>
            </a:r>
            <a:endParaRPr sz="1500" dirty="0"/>
          </a:p>
          <a:p>
            <a:pPr marL="0" lvl="0" indent="457200" algn="l" rtl="0">
              <a:spcBef>
                <a:spcPts val="800"/>
              </a:spcBef>
              <a:spcAft>
                <a:spcPts val="0"/>
              </a:spcAft>
              <a:buClr>
                <a:schemeClr val="dk1"/>
              </a:buClr>
              <a:buSzPct val="73333"/>
              <a:buFont typeface="Arial"/>
              <a:buNone/>
            </a:pPr>
            <a:r>
              <a:rPr lang="en" sz="1500" dirty="0"/>
              <a:t>-He was the mainframe for the plan of action of our project.</a:t>
            </a:r>
            <a:endParaRPr sz="1500" dirty="0"/>
          </a:p>
          <a:p>
            <a:pPr marL="457200" lvl="0" indent="-316706" algn="l" rtl="0">
              <a:spcBef>
                <a:spcPts val="800"/>
              </a:spcBef>
              <a:spcAft>
                <a:spcPts val="0"/>
              </a:spcAft>
              <a:buSzPct val="100000"/>
              <a:buAutoNum type="arabicPeriod"/>
            </a:pPr>
            <a:r>
              <a:rPr lang="en" sz="1500" dirty="0" err="1"/>
              <a:t>Vandan</a:t>
            </a:r>
            <a:r>
              <a:rPr lang="en" sz="1500" dirty="0"/>
              <a:t> Shah- Designed the ppt for the final submission along with technical focus and team morale.</a:t>
            </a:r>
            <a:endParaRPr sz="1500" dirty="0"/>
          </a:p>
          <a:p>
            <a:pPr marL="88900" marR="101600" lvl="0" indent="368300" algn="l" rtl="0">
              <a:lnSpc>
                <a:spcPct val="115000"/>
              </a:lnSpc>
              <a:spcBef>
                <a:spcPts val="0"/>
              </a:spcBef>
              <a:spcAft>
                <a:spcPts val="0"/>
              </a:spcAft>
              <a:buClr>
                <a:schemeClr val="dk1"/>
              </a:buClr>
              <a:buSzPct val="73333"/>
              <a:buFont typeface="Arial"/>
              <a:buNone/>
            </a:pPr>
            <a:r>
              <a:rPr lang="en" sz="1500" dirty="0"/>
              <a:t>- He contributed the part of background, motivation.</a:t>
            </a:r>
            <a:endParaRPr sz="1500" dirty="0"/>
          </a:p>
          <a:p>
            <a:pPr marL="457200" lvl="0" indent="-316706" algn="l" rtl="0">
              <a:spcBef>
                <a:spcPts val="800"/>
              </a:spcBef>
              <a:spcAft>
                <a:spcPts val="0"/>
              </a:spcAft>
              <a:buSzPct val="100000"/>
              <a:buAutoNum type="arabicPeriod"/>
            </a:pPr>
            <a:r>
              <a:rPr lang="en" sz="1500" dirty="0"/>
              <a:t>Daksh Suthar-Along with his speed of execution single-handedly did the work of literature survey and references of the articles as well as helped a big-time during team chats.</a:t>
            </a:r>
            <a:endParaRPr sz="1500" dirty="0"/>
          </a:p>
          <a:p>
            <a:pPr marL="457200" lvl="0" indent="-316706" algn="l" rtl="0">
              <a:spcBef>
                <a:spcPts val="0"/>
              </a:spcBef>
              <a:spcAft>
                <a:spcPts val="0"/>
              </a:spcAft>
              <a:buSzPct val="100000"/>
              <a:buAutoNum type="arabicPeriod"/>
            </a:pPr>
            <a:r>
              <a:rPr lang="en" sz="1500" dirty="0"/>
              <a:t>Soham </a:t>
            </a:r>
            <a:r>
              <a:rPr lang="en" sz="1500" dirty="0" err="1"/>
              <a:t>Jagrit</a:t>
            </a:r>
            <a:r>
              <a:rPr lang="en" sz="1500" dirty="0"/>
              <a:t>- He contributed thoughts and suggestions to the project. Spend a significant amount of time advising other members on particular tasks involving their knowledge in their field.</a:t>
            </a:r>
            <a:endParaRPr sz="1500" dirty="0"/>
          </a:p>
          <a:p>
            <a:pPr marL="1828800" lvl="0" indent="0" algn="l" rtl="0">
              <a:spcBef>
                <a:spcPts val="800"/>
              </a:spcBef>
              <a:spcAft>
                <a:spcPts val="0"/>
              </a:spcAft>
              <a:buNone/>
            </a:pPr>
            <a:endParaRPr sz="1200" dirty="0"/>
          </a:p>
        </p:txBody>
      </p:sp>
      <p:sp>
        <p:nvSpPr>
          <p:cNvPr id="178" name="Google Shape;178;p28"/>
          <p:cNvSpPr txBox="1">
            <a:spLocks noGrp="1"/>
          </p:cNvSpPr>
          <p:nvPr>
            <p:ph type="title"/>
          </p:nvPr>
        </p:nvSpPr>
        <p:spPr>
          <a:xfrm>
            <a:off x="445727" y="200025"/>
            <a:ext cx="78867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solidFill>
                  <a:schemeClr val="dk2"/>
                </a:solidFill>
              </a:rPr>
              <a:t>CONTRIBUTIONS TO THE PROJECT</a:t>
            </a:r>
            <a:endParaRPr>
              <a:solidFill>
                <a:schemeClr val="dk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B83A0DC-D8D4-5C4D-9429-CBAB2B2A6A27}"/>
              </a:ext>
            </a:extLst>
          </p:cNvPr>
          <p:cNvPicPr>
            <a:picLocks noChangeAspect="1"/>
          </p:cNvPicPr>
          <p:nvPr/>
        </p:nvPicPr>
        <p:blipFill>
          <a:blip r:embed="rId2"/>
          <a:stretch>
            <a:fillRect/>
          </a:stretch>
        </p:blipFill>
        <p:spPr>
          <a:xfrm>
            <a:off x="606118" y="0"/>
            <a:ext cx="7931763" cy="5143500"/>
          </a:xfrm>
          <a:prstGeom prst="rect">
            <a:avLst/>
          </a:prstGeom>
        </p:spPr>
      </p:pic>
    </p:spTree>
    <p:extLst>
      <p:ext uri="{BB962C8B-B14F-4D97-AF65-F5344CB8AC3E}">
        <p14:creationId xmlns:p14="http://schemas.microsoft.com/office/powerpoint/2010/main" val="2597878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D4E43-F11B-814C-B359-986BA0BB139C}"/>
              </a:ext>
            </a:extLst>
          </p:cNvPr>
          <p:cNvSpPr>
            <a:spLocks noGrp="1"/>
          </p:cNvSpPr>
          <p:nvPr>
            <p:ph type="title"/>
          </p:nvPr>
        </p:nvSpPr>
        <p:spPr/>
        <p:txBody>
          <a:bodyPr/>
          <a:lstStyle/>
          <a:p>
            <a:r>
              <a:rPr lang="en-US" dirty="0">
                <a:solidFill>
                  <a:schemeClr val="bg2"/>
                </a:solidFill>
              </a:rPr>
              <a:t>Note</a:t>
            </a:r>
          </a:p>
        </p:txBody>
      </p:sp>
      <p:sp>
        <p:nvSpPr>
          <p:cNvPr id="3" name="Text Placeholder 2">
            <a:extLst>
              <a:ext uri="{FF2B5EF4-FFF2-40B4-BE49-F238E27FC236}">
                <a16:creationId xmlns:a16="http://schemas.microsoft.com/office/drawing/2014/main" id="{301B019B-9E49-E94A-AB34-7B94DEB3D68C}"/>
              </a:ext>
            </a:extLst>
          </p:cNvPr>
          <p:cNvSpPr>
            <a:spLocks noGrp="1"/>
          </p:cNvSpPr>
          <p:nvPr>
            <p:ph type="body" idx="1"/>
          </p:nvPr>
        </p:nvSpPr>
        <p:spPr>
          <a:xfrm>
            <a:off x="436820" y="1194225"/>
            <a:ext cx="7886700" cy="3395888"/>
          </a:xfrm>
        </p:spPr>
        <p:txBody>
          <a:bodyPr>
            <a:normAutofit/>
          </a:bodyPr>
          <a:lstStyle/>
          <a:p>
            <a:r>
              <a:rPr lang="en-US" dirty="0"/>
              <a:t>If data are collected for traffic traveling in more than one lane and time headways are measured between consecutive vehicles passing between a point regardless of the lane they are in,</a:t>
            </a:r>
          </a:p>
          <a:p>
            <a:r>
              <a:rPr lang="en-US" dirty="0"/>
              <a:t>then very small headways are possible as the headway is computed between two vehicles that are not physically acting as a lead and following vehicle.</a:t>
            </a:r>
          </a:p>
          <a:p>
            <a:r>
              <a:rPr lang="en-US" dirty="0"/>
              <a:t>The traffic engineer must deal with elderly drivers as well as 18-year-olds,aggressive drivers and timid drivers, and drivers subject to distractions both inside and outside to their vehicles.</a:t>
            </a:r>
          </a:p>
        </p:txBody>
      </p:sp>
    </p:spTree>
    <p:extLst>
      <p:ext uri="{BB962C8B-B14F-4D97-AF65-F5344CB8AC3E}">
        <p14:creationId xmlns:p14="http://schemas.microsoft.com/office/powerpoint/2010/main" val="27190918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9"/>
          <p:cNvSpPr txBox="1">
            <a:spLocks noGrp="1"/>
          </p:cNvSpPr>
          <p:nvPr>
            <p:ph type="body" idx="1"/>
          </p:nvPr>
        </p:nvSpPr>
        <p:spPr>
          <a:xfrm>
            <a:off x="436820" y="1326713"/>
            <a:ext cx="7886700" cy="3263400"/>
          </a:xfrm>
          <a:prstGeom prst="rect">
            <a:avLst/>
          </a:prstGeom>
        </p:spPr>
        <p:txBody>
          <a:bodyPr spcFirstLastPara="1" wrap="square" lIns="68575" tIns="34275" rIns="68575" bIns="34275" anchor="t" anchorCtr="0">
            <a:noAutofit/>
          </a:bodyPr>
          <a:lstStyle/>
          <a:p>
            <a:pPr marL="0" lvl="0" indent="0" algn="l" rtl="0">
              <a:lnSpc>
                <a:spcPct val="115000"/>
              </a:lnSpc>
              <a:spcBef>
                <a:spcPts val="1200"/>
              </a:spcBef>
              <a:spcAft>
                <a:spcPts val="1200"/>
              </a:spcAft>
              <a:buClr>
                <a:schemeClr val="dk1"/>
              </a:buClr>
              <a:buSzPts val="1100"/>
              <a:buFont typeface="Arial"/>
              <a:buNone/>
            </a:pPr>
            <a:r>
              <a:rPr lang="en" dirty="0"/>
              <a:t>Based on the network analysis and the solution of systems of linear equations, we examine traffic flow theories. The model can have a single unique solution, infinitely numerous solutions, or no solution, as demonstrated by examples. This appears to be paradoxical. The bigger the capacity of a road, the more lanes it has, therefore vehicles should be able to travel quicker... yet that's an extremely narrow analysis of the situation or problem. The analysis of network flow analysis through a definite road channel during rush hour shows how the system of linear equation can be used in practical life. This also tries to figure out how many cars should indeed be permitted to pass via the one-way roadways analyzed in the situation in order to minimize traffic jams issues.</a:t>
            </a:r>
            <a:endParaRPr dirty="0"/>
          </a:p>
        </p:txBody>
      </p:sp>
      <p:sp>
        <p:nvSpPr>
          <p:cNvPr id="184" name="Google Shape;184;p29"/>
          <p:cNvSpPr txBox="1">
            <a:spLocks noGrp="1"/>
          </p:cNvSpPr>
          <p:nvPr>
            <p:ph type="title"/>
          </p:nvPr>
        </p:nvSpPr>
        <p:spPr>
          <a:xfrm>
            <a:off x="445727" y="200025"/>
            <a:ext cx="78867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solidFill>
                  <a:schemeClr val="dk2"/>
                </a:solidFill>
              </a:rPr>
              <a:t>Plan of action</a:t>
            </a:r>
            <a:endParaRPr>
              <a:solidFill>
                <a:schemeClr val="dk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30"/>
          <p:cNvSpPr txBox="1">
            <a:spLocks noGrp="1"/>
          </p:cNvSpPr>
          <p:nvPr>
            <p:ph type="body" idx="1"/>
          </p:nvPr>
        </p:nvSpPr>
        <p:spPr>
          <a:xfrm>
            <a:off x="628650" y="1369219"/>
            <a:ext cx="3886200" cy="3263400"/>
          </a:xfrm>
          <a:prstGeom prst="rect">
            <a:avLst/>
          </a:prstGeom>
        </p:spPr>
        <p:txBody>
          <a:bodyPr spcFirstLastPara="1" wrap="square" lIns="68575" tIns="34275" rIns="68575" bIns="34275" anchor="t" anchorCtr="0">
            <a:normAutofit/>
          </a:bodyPr>
          <a:lstStyle/>
          <a:p>
            <a:pPr marL="457200" lvl="0" indent="-342900" algn="l" rtl="0">
              <a:spcBef>
                <a:spcPts val="800"/>
              </a:spcBef>
              <a:spcAft>
                <a:spcPts val="0"/>
              </a:spcAft>
              <a:buSzPts val="1800"/>
              <a:buChar char="●"/>
            </a:pPr>
            <a:r>
              <a:rPr lang="en" sz="1800"/>
              <a:t>Our plan is to find traffic rates at particular path given vehicle rates at source and sink nodes.</a:t>
            </a:r>
            <a:endParaRPr sz="1800"/>
          </a:p>
          <a:p>
            <a:pPr marL="0" lvl="0" indent="0" algn="l" rtl="0">
              <a:spcBef>
                <a:spcPts val="800"/>
              </a:spcBef>
              <a:spcAft>
                <a:spcPts val="0"/>
              </a:spcAft>
              <a:buNone/>
            </a:pPr>
            <a:endParaRPr sz="1800"/>
          </a:p>
          <a:p>
            <a:pPr marL="457200" lvl="0" indent="-342900" algn="l" rtl="0">
              <a:spcBef>
                <a:spcPts val="800"/>
              </a:spcBef>
              <a:spcAft>
                <a:spcPts val="0"/>
              </a:spcAft>
              <a:buSzPts val="1800"/>
              <a:buChar char="●"/>
            </a:pPr>
            <a:r>
              <a:rPr lang="en" sz="1800"/>
              <a:t>In real life, there are situations where due to some function, rally, or marriage one road is blocked. In this situation, what will the effect of traffic on other roads? We will try to answer this question.</a:t>
            </a:r>
            <a:endParaRPr sz="1800"/>
          </a:p>
        </p:txBody>
      </p:sp>
      <p:sp>
        <p:nvSpPr>
          <p:cNvPr id="190" name="Google Shape;190;p30"/>
          <p:cNvSpPr txBox="1">
            <a:spLocks noGrp="1"/>
          </p:cNvSpPr>
          <p:nvPr>
            <p:ph type="title"/>
          </p:nvPr>
        </p:nvSpPr>
        <p:spPr>
          <a:xfrm>
            <a:off x="628650" y="273844"/>
            <a:ext cx="78867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solidFill>
                  <a:schemeClr val="dk2"/>
                </a:solidFill>
              </a:rPr>
              <a:t>Plan of action</a:t>
            </a:r>
            <a:endParaRPr>
              <a:solidFill>
                <a:schemeClr val="dk2"/>
              </a:solidFill>
            </a:endParaRPr>
          </a:p>
        </p:txBody>
      </p:sp>
      <p:sp>
        <p:nvSpPr>
          <p:cNvPr id="191" name="Google Shape;191;p30"/>
          <p:cNvSpPr txBox="1">
            <a:spLocks noGrp="1"/>
          </p:cNvSpPr>
          <p:nvPr>
            <p:ph type="body" idx="2"/>
          </p:nvPr>
        </p:nvSpPr>
        <p:spPr>
          <a:xfrm>
            <a:off x="4629150" y="1369219"/>
            <a:ext cx="3886200" cy="32634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endParaRPr/>
          </a:p>
        </p:txBody>
      </p:sp>
      <p:pic>
        <p:nvPicPr>
          <p:cNvPr id="192" name="Google Shape;192;p30"/>
          <p:cNvPicPr preferRelativeResize="0"/>
          <p:nvPr/>
        </p:nvPicPr>
        <p:blipFill>
          <a:blip r:embed="rId3">
            <a:alphaModFix/>
          </a:blip>
          <a:stretch>
            <a:fillRect/>
          </a:stretch>
        </p:blipFill>
        <p:spPr>
          <a:xfrm>
            <a:off x="4629150" y="1237375"/>
            <a:ext cx="3886198" cy="35270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6"/>
          <p:cNvSpPr txBox="1">
            <a:spLocks noGrp="1"/>
          </p:cNvSpPr>
          <p:nvPr>
            <p:ph type="title"/>
          </p:nvPr>
        </p:nvSpPr>
        <p:spPr>
          <a:xfrm>
            <a:off x="445727" y="200025"/>
            <a:ext cx="78867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dirty="0">
                <a:solidFill>
                  <a:schemeClr val="dk2"/>
                </a:solidFill>
              </a:rPr>
              <a:t>Group Details</a:t>
            </a:r>
            <a:endParaRPr dirty="0">
              <a:solidFill>
                <a:schemeClr val="dk2"/>
              </a:solidFill>
            </a:endParaRPr>
          </a:p>
        </p:txBody>
      </p:sp>
      <p:sp>
        <p:nvSpPr>
          <p:cNvPr id="100" name="Google Shape;100;p16"/>
          <p:cNvSpPr txBox="1">
            <a:spLocks noGrp="1"/>
          </p:cNvSpPr>
          <p:nvPr>
            <p:ph type="body" idx="1"/>
          </p:nvPr>
        </p:nvSpPr>
        <p:spPr>
          <a:xfrm>
            <a:off x="436820" y="1326713"/>
            <a:ext cx="7886700" cy="3263400"/>
          </a:xfrm>
          <a:prstGeom prst="rect">
            <a:avLst/>
          </a:prstGeom>
        </p:spPr>
        <p:txBody>
          <a:bodyPr spcFirstLastPara="1" wrap="square" lIns="68575" tIns="34275" rIns="68575" bIns="34275" anchor="t" anchorCtr="0">
            <a:normAutofit/>
          </a:bodyPr>
          <a:lstStyle/>
          <a:p>
            <a:pPr marL="457200" lvl="0" indent="-381000" algn="l" rtl="0">
              <a:spcBef>
                <a:spcPts val="800"/>
              </a:spcBef>
              <a:spcAft>
                <a:spcPts val="0"/>
              </a:spcAft>
              <a:buSzPts val="2400"/>
              <a:buChar char="•"/>
            </a:pPr>
            <a:r>
              <a:rPr lang="en" sz="2400" dirty="0"/>
              <a:t>Team 13 </a:t>
            </a:r>
            <a:r>
              <a:rPr lang="en" sz="2400" dirty="0" err="1"/>
              <a:t>Algebros</a:t>
            </a:r>
            <a:endParaRPr sz="2400" dirty="0"/>
          </a:p>
          <a:p>
            <a:pPr marL="457200" lvl="0" indent="457200" algn="l" rtl="0">
              <a:spcBef>
                <a:spcPts val="800"/>
              </a:spcBef>
              <a:spcAft>
                <a:spcPts val="0"/>
              </a:spcAft>
              <a:buNone/>
            </a:pPr>
            <a:r>
              <a:rPr lang="en" dirty="0"/>
              <a:t>1. </a:t>
            </a:r>
            <a:r>
              <a:rPr lang="en" dirty="0" err="1"/>
              <a:t>Vandan</a:t>
            </a:r>
            <a:r>
              <a:rPr lang="en" dirty="0"/>
              <a:t> Shah:- AU2040196</a:t>
            </a:r>
            <a:endParaRPr dirty="0"/>
          </a:p>
          <a:p>
            <a:pPr marL="914400" lvl="0" indent="0" algn="l" rtl="0">
              <a:spcBef>
                <a:spcPts val="800"/>
              </a:spcBef>
              <a:spcAft>
                <a:spcPts val="0"/>
              </a:spcAft>
              <a:buNone/>
            </a:pPr>
            <a:r>
              <a:rPr lang="en" dirty="0"/>
              <a:t>2. Manthan Patel:- AU2040123</a:t>
            </a:r>
            <a:endParaRPr dirty="0"/>
          </a:p>
          <a:p>
            <a:pPr marL="914400" lvl="0" indent="0" algn="l" rtl="0">
              <a:spcBef>
                <a:spcPts val="800"/>
              </a:spcBef>
              <a:spcAft>
                <a:spcPts val="0"/>
              </a:spcAft>
              <a:buNone/>
            </a:pPr>
            <a:r>
              <a:rPr lang="en" dirty="0"/>
              <a:t>3. Daksh Suthar:- AU2040167</a:t>
            </a:r>
            <a:endParaRPr dirty="0"/>
          </a:p>
          <a:p>
            <a:pPr marL="914400" lvl="0" indent="0" algn="l" rtl="0">
              <a:spcBef>
                <a:spcPts val="800"/>
              </a:spcBef>
              <a:spcAft>
                <a:spcPts val="0"/>
              </a:spcAft>
              <a:buNone/>
            </a:pPr>
            <a:r>
              <a:rPr lang="en" dirty="0"/>
              <a:t>4. Raj Patel:-  AU2040115</a:t>
            </a:r>
            <a:endParaRPr dirty="0"/>
          </a:p>
          <a:p>
            <a:pPr marL="914400" lvl="0" indent="0" algn="l" rtl="0">
              <a:spcBef>
                <a:spcPts val="800"/>
              </a:spcBef>
              <a:spcAft>
                <a:spcPts val="0"/>
              </a:spcAft>
              <a:buNone/>
            </a:pPr>
            <a:r>
              <a:rPr lang="en" dirty="0"/>
              <a:t>5. Soham </a:t>
            </a:r>
            <a:r>
              <a:rPr lang="en" dirty="0" err="1"/>
              <a:t>Jagrit</a:t>
            </a:r>
            <a:r>
              <a:rPr lang="en" dirty="0"/>
              <a:t>:- AU2040060</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7"/>
          <p:cNvSpPr txBox="1">
            <a:spLocks noGrp="1"/>
          </p:cNvSpPr>
          <p:nvPr>
            <p:ph type="title"/>
          </p:nvPr>
        </p:nvSpPr>
        <p:spPr>
          <a:xfrm>
            <a:off x="629850" y="342900"/>
            <a:ext cx="3187800" cy="7110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en" sz="3000">
                <a:solidFill>
                  <a:schemeClr val="dk2"/>
                </a:solidFill>
              </a:rPr>
              <a:t>Project overview</a:t>
            </a:r>
            <a:endParaRPr sz="3000">
              <a:solidFill>
                <a:schemeClr val="dk2"/>
              </a:solidFill>
            </a:endParaRPr>
          </a:p>
        </p:txBody>
      </p:sp>
      <p:sp>
        <p:nvSpPr>
          <p:cNvPr id="106" name="Google Shape;106;p17"/>
          <p:cNvSpPr txBox="1">
            <a:spLocks noGrp="1"/>
          </p:cNvSpPr>
          <p:nvPr>
            <p:ph type="body" idx="1"/>
          </p:nvPr>
        </p:nvSpPr>
        <p:spPr>
          <a:xfrm>
            <a:off x="4468023" y="1144800"/>
            <a:ext cx="3765300" cy="36552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sz="1800"/>
              <a:t>Project domain: Traffic flow</a:t>
            </a:r>
            <a:endParaRPr sz="1800"/>
          </a:p>
          <a:p>
            <a:pPr marL="0" lvl="0" indent="0" algn="l" rtl="0">
              <a:spcBef>
                <a:spcPts val="800"/>
              </a:spcBef>
              <a:spcAft>
                <a:spcPts val="0"/>
              </a:spcAft>
              <a:buNone/>
            </a:pPr>
            <a:endParaRPr sz="1800"/>
          </a:p>
          <a:p>
            <a:pPr marL="0" lvl="0" indent="0" algn="l" rtl="0">
              <a:spcBef>
                <a:spcPts val="800"/>
              </a:spcBef>
              <a:spcAft>
                <a:spcPts val="0"/>
              </a:spcAft>
              <a:buNone/>
            </a:pPr>
            <a:r>
              <a:rPr lang="en" sz="1800"/>
              <a:t>Project title: Solve real life traffic problems using system of linear equations</a:t>
            </a:r>
            <a:endParaRPr sz="1800"/>
          </a:p>
        </p:txBody>
      </p:sp>
      <p:sp>
        <p:nvSpPr>
          <p:cNvPr id="107" name="Google Shape;107;p17"/>
          <p:cNvSpPr txBox="1">
            <a:spLocks noGrp="1"/>
          </p:cNvSpPr>
          <p:nvPr>
            <p:ph type="body" idx="2"/>
          </p:nvPr>
        </p:nvSpPr>
        <p:spPr>
          <a:xfrm>
            <a:off x="629841" y="1543050"/>
            <a:ext cx="2949300" cy="28587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endParaRPr/>
          </a:p>
        </p:txBody>
      </p:sp>
      <p:pic>
        <p:nvPicPr>
          <p:cNvPr id="108" name="Google Shape;108;p17"/>
          <p:cNvPicPr preferRelativeResize="0"/>
          <p:nvPr/>
        </p:nvPicPr>
        <p:blipFill>
          <a:blip r:embed="rId3">
            <a:alphaModFix/>
          </a:blip>
          <a:stretch>
            <a:fillRect/>
          </a:stretch>
        </p:blipFill>
        <p:spPr>
          <a:xfrm>
            <a:off x="221875" y="1144800"/>
            <a:ext cx="3765250" cy="35847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8"/>
          <p:cNvSpPr txBox="1">
            <a:spLocks noGrp="1"/>
          </p:cNvSpPr>
          <p:nvPr>
            <p:ph type="title"/>
          </p:nvPr>
        </p:nvSpPr>
        <p:spPr>
          <a:xfrm>
            <a:off x="445727" y="200025"/>
            <a:ext cx="78867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solidFill>
                  <a:schemeClr val="dk2"/>
                </a:solidFill>
              </a:rPr>
              <a:t>Background</a:t>
            </a:r>
            <a:r>
              <a:rPr lang="en"/>
              <a:t> </a:t>
            </a:r>
            <a:endParaRPr/>
          </a:p>
        </p:txBody>
      </p:sp>
      <p:sp>
        <p:nvSpPr>
          <p:cNvPr id="114" name="Google Shape;114;p18"/>
          <p:cNvSpPr txBox="1">
            <a:spLocks noGrp="1"/>
          </p:cNvSpPr>
          <p:nvPr>
            <p:ph type="body" idx="1"/>
          </p:nvPr>
        </p:nvSpPr>
        <p:spPr>
          <a:xfrm>
            <a:off x="436820" y="1326713"/>
            <a:ext cx="7886700" cy="3263400"/>
          </a:xfrm>
          <a:prstGeom prst="rect">
            <a:avLst/>
          </a:prstGeom>
        </p:spPr>
        <p:txBody>
          <a:bodyPr spcFirstLastPara="1" wrap="square" lIns="68575" tIns="34275" rIns="68575" bIns="34275" anchor="t" anchorCtr="0">
            <a:normAutofit/>
          </a:bodyPr>
          <a:lstStyle/>
          <a:p>
            <a:pPr marL="457200" lvl="0" indent="-342900" algn="just" rtl="0">
              <a:spcBef>
                <a:spcPts val="800"/>
              </a:spcBef>
              <a:spcAft>
                <a:spcPts val="0"/>
              </a:spcAft>
              <a:buSzPts val="1800"/>
              <a:buChar char="•"/>
            </a:pPr>
            <a:r>
              <a:rPr lang="en"/>
              <a:t>Analysis of traffic flow of network of streets using a system of linear equations.</a:t>
            </a:r>
            <a:endParaRPr/>
          </a:p>
          <a:p>
            <a:pPr marL="0" lvl="0" indent="0" algn="just" rtl="0">
              <a:spcBef>
                <a:spcPts val="800"/>
              </a:spcBef>
              <a:spcAft>
                <a:spcPts val="0"/>
              </a:spcAft>
              <a:buNone/>
            </a:pPr>
            <a:endParaRPr/>
          </a:p>
          <a:p>
            <a:pPr marL="457200" lvl="0" indent="-342900" algn="just" rtl="0">
              <a:spcBef>
                <a:spcPts val="800"/>
              </a:spcBef>
              <a:spcAft>
                <a:spcPts val="0"/>
              </a:spcAft>
              <a:buSzPts val="1800"/>
              <a:buChar char="•"/>
            </a:pPr>
            <a:r>
              <a:rPr lang="en"/>
              <a:t>A graph is constructed from the data obtained of vehicles passing through the streets.</a:t>
            </a:r>
            <a:endParaRPr/>
          </a:p>
          <a:p>
            <a:pPr marL="0" lvl="0" indent="0" algn="just" rtl="0">
              <a:spcBef>
                <a:spcPts val="800"/>
              </a:spcBef>
              <a:spcAft>
                <a:spcPts val="0"/>
              </a:spcAft>
              <a:buNone/>
            </a:pPr>
            <a:endParaRPr/>
          </a:p>
          <a:p>
            <a:pPr marL="457200" lvl="0" indent="-342900" algn="just" rtl="0">
              <a:spcBef>
                <a:spcPts val="800"/>
              </a:spcBef>
              <a:spcAft>
                <a:spcPts val="0"/>
              </a:spcAft>
              <a:buSzPts val="1800"/>
              <a:buChar char="•"/>
            </a:pPr>
            <a:r>
              <a:rPr lang="en"/>
              <a:t>Certain assumptions are made in order to conduct the process smoothly.</a:t>
            </a:r>
            <a:endParaRPr/>
          </a:p>
          <a:p>
            <a:pPr marL="0" lvl="0" indent="0" algn="just" rtl="0">
              <a:spcBef>
                <a:spcPts val="800"/>
              </a:spcBef>
              <a:spcAft>
                <a:spcPts val="0"/>
              </a:spcAft>
              <a:buNone/>
            </a:pPr>
            <a:endParaRPr/>
          </a:p>
          <a:p>
            <a:pPr marL="457200" lvl="0" indent="-342900" algn="just" rtl="0">
              <a:spcBef>
                <a:spcPts val="800"/>
              </a:spcBef>
              <a:spcAft>
                <a:spcPts val="0"/>
              </a:spcAft>
              <a:buSzPts val="1800"/>
              <a:buChar char="•"/>
            </a:pPr>
            <a:r>
              <a:rPr lang="en"/>
              <a:t>A system of equations is obtained from the graph which is further solved using techniques of linear algebra.</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9"/>
          <p:cNvSpPr txBox="1">
            <a:spLocks noGrp="1"/>
          </p:cNvSpPr>
          <p:nvPr>
            <p:ph type="title"/>
          </p:nvPr>
        </p:nvSpPr>
        <p:spPr>
          <a:xfrm>
            <a:off x="445727" y="200025"/>
            <a:ext cx="78867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solidFill>
                  <a:schemeClr val="dk2"/>
                </a:solidFill>
              </a:rPr>
              <a:t>Motivation</a:t>
            </a:r>
            <a:endParaRPr>
              <a:solidFill>
                <a:schemeClr val="dk2"/>
              </a:solidFill>
            </a:endParaRPr>
          </a:p>
        </p:txBody>
      </p:sp>
      <p:sp>
        <p:nvSpPr>
          <p:cNvPr id="120" name="Google Shape;120;p19"/>
          <p:cNvSpPr txBox="1">
            <a:spLocks noGrp="1"/>
          </p:cNvSpPr>
          <p:nvPr>
            <p:ph type="body" idx="1"/>
          </p:nvPr>
        </p:nvSpPr>
        <p:spPr>
          <a:xfrm>
            <a:off x="436820" y="1326713"/>
            <a:ext cx="7886700" cy="3263400"/>
          </a:xfrm>
          <a:prstGeom prst="rect">
            <a:avLst/>
          </a:prstGeom>
        </p:spPr>
        <p:txBody>
          <a:bodyPr spcFirstLastPara="1" wrap="square" lIns="68575" tIns="34275" rIns="68575" bIns="34275" anchor="t" anchorCtr="0">
            <a:normAutofit/>
          </a:bodyPr>
          <a:lstStyle/>
          <a:p>
            <a:pPr marL="457200" lvl="0" indent="-342900" algn="just" rtl="0">
              <a:lnSpc>
                <a:spcPct val="80000"/>
              </a:lnSpc>
              <a:spcBef>
                <a:spcPts val="800"/>
              </a:spcBef>
              <a:spcAft>
                <a:spcPts val="0"/>
              </a:spcAft>
              <a:buClr>
                <a:srgbClr val="212121"/>
              </a:buClr>
              <a:buSzPts val="1800"/>
              <a:buChar char="•"/>
            </a:pPr>
            <a:r>
              <a:rPr lang="en">
                <a:solidFill>
                  <a:srgbClr val="212121"/>
                </a:solidFill>
              </a:rPr>
              <a:t>Traffic jams have many severe consequences on human health and economy.</a:t>
            </a:r>
            <a:endParaRPr>
              <a:solidFill>
                <a:srgbClr val="212121"/>
              </a:solidFill>
            </a:endParaRPr>
          </a:p>
          <a:p>
            <a:pPr marL="0" lvl="0" indent="0" algn="just" rtl="0">
              <a:lnSpc>
                <a:spcPct val="80000"/>
              </a:lnSpc>
              <a:spcBef>
                <a:spcPts val="800"/>
              </a:spcBef>
              <a:spcAft>
                <a:spcPts val="0"/>
              </a:spcAft>
              <a:buNone/>
            </a:pPr>
            <a:endParaRPr>
              <a:solidFill>
                <a:srgbClr val="212121"/>
              </a:solidFill>
            </a:endParaRPr>
          </a:p>
          <a:p>
            <a:pPr marL="457200" lvl="0" indent="-342900" algn="just" rtl="0">
              <a:lnSpc>
                <a:spcPct val="80000"/>
              </a:lnSpc>
              <a:spcBef>
                <a:spcPts val="800"/>
              </a:spcBef>
              <a:spcAft>
                <a:spcPts val="0"/>
              </a:spcAft>
              <a:buClr>
                <a:srgbClr val="212121"/>
              </a:buClr>
              <a:buSzPts val="1800"/>
              <a:buChar char="•"/>
            </a:pPr>
            <a:r>
              <a:rPr lang="en">
                <a:solidFill>
                  <a:srgbClr val="212121"/>
                </a:solidFill>
              </a:rPr>
              <a:t>The delay in time for reaching any destination has also increased significantly due to which many problems are caused.</a:t>
            </a:r>
            <a:endParaRPr>
              <a:solidFill>
                <a:srgbClr val="212121"/>
              </a:solidFill>
            </a:endParaRPr>
          </a:p>
          <a:p>
            <a:pPr marL="0" lvl="0" indent="0" algn="just" rtl="0">
              <a:lnSpc>
                <a:spcPct val="80000"/>
              </a:lnSpc>
              <a:spcBef>
                <a:spcPts val="800"/>
              </a:spcBef>
              <a:spcAft>
                <a:spcPts val="0"/>
              </a:spcAft>
              <a:buNone/>
            </a:pPr>
            <a:endParaRPr>
              <a:solidFill>
                <a:srgbClr val="212121"/>
              </a:solidFill>
            </a:endParaRPr>
          </a:p>
          <a:p>
            <a:pPr marL="457200" lvl="0" indent="-342900" algn="just" rtl="0">
              <a:lnSpc>
                <a:spcPct val="80000"/>
              </a:lnSpc>
              <a:spcBef>
                <a:spcPts val="800"/>
              </a:spcBef>
              <a:spcAft>
                <a:spcPts val="0"/>
              </a:spcAft>
              <a:buClr>
                <a:srgbClr val="212121"/>
              </a:buClr>
              <a:buSzPts val="1800"/>
              <a:buChar char="•"/>
            </a:pPr>
            <a:r>
              <a:rPr lang="en">
                <a:solidFill>
                  <a:srgbClr val="212121"/>
                </a:solidFill>
              </a:rPr>
              <a:t>The amount of CO2 and other harmful gases that are emitted is significantly high which are not good signs for the future.</a:t>
            </a:r>
            <a:endParaRPr>
              <a:solidFill>
                <a:srgbClr val="212121"/>
              </a:solidFill>
            </a:endParaRPr>
          </a:p>
          <a:p>
            <a:pPr marL="0" lvl="0" indent="0" algn="just" rtl="0">
              <a:lnSpc>
                <a:spcPct val="80000"/>
              </a:lnSpc>
              <a:spcBef>
                <a:spcPts val="800"/>
              </a:spcBef>
              <a:spcAft>
                <a:spcPts val="0"/>
              </a:spcAft>
              <a:buNone/>
            </a:pPr>
            <a:endParaRPr>
              <a:solidFill>
                <a:srgbClr val="212121"/>
              </a:solidFill>
            </a:endParaRPr>
          </a:p>
          <a:p>
            <a:pPr marL="457200" lvl="0" indent="-342900" algn="just" rtl="0">
              <a:lnSpc>
                <a:spcPct val="80000"/>
              </a:lnSpc>
              <a:spcBef>
                <a:spcPts val="800"/>
              </a:spcBef>
              <a:spcAft>
                <a:spcPts val="0"/>
              </a:spcAft>
              <a:buClr>
                <a:srgbClr val="212121"/>
              </a:buClr>
              <a:buSzPts val="1800"/>
              <a:buChar char="•"/>
            </a:pPr>
            <a:r>
              <a:rPr lang="en">
                <a:solidFill>
                  <a:srgbClr val="212121"/>
                </a:solidFill>
              </a:rPr>
              <a:t>Hence, the present study aims to reduce this problem by predicting the number of vehicles that can pass through the streets.</a:t>
            </a:r>
            <a:endParaRPr>
              <a:solidFill>
                <a:srgbClr val="21212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0"/>
          <p:cNvSpPr txBox="1">
            <a:spLocks noGrp="1"/>
          </p:cNvSpPr>
          <p:nvPr>
            <p:ph type="body" idx="1"/>
          </p:nvPr>
        </p:nvSpPr>
        <p:spPr>
          <a:xfrm>
            <a:off x="363750" y="554850"/>
            <a:ext cx="3855900" cy="4033800"/>
          </a:xfrm>
          <a:prstGeom prst="rect">
            <a:avLst/>
          </a:prstGeom>
        </p:spPr>
        <p:txBody>
          <a:bodyPr spcFirstLastPara="1" wrap="square" lIns="68575" tIns="34275" rIns="68575" bIns="34275" anchor="ctr" anchorCtr="0">
            <a:normAutofit/>
          </a:bodyPr>
          <a:lstStyle/>
          <a:p>
            <a:pPr marL="0" lvl="0" indent="0" algn="l" rtl="0">
              <a:spcBef>
                <a:spcPts val="800"/>
              </a:spcBef>
              <a:spcAft>
                <a:spcPts val="1600"/>
              </a:spcAft>
              <a:buNone/>
            </a:pPr>
            <a:r>
              <a:rPr lang="en" sz="3000" b="1">
                <a:latin typeface="Helvetica Neue"/>
                <a:ea typeface="Helvetica Neue"/>
                <a:cs typeface="Helvetica Neue"/>
                <a:sym typeface="Helvetica Neue"/>
              </a:rPr>
              <a:t>Problem Statement</a:t>
            </a:r>
            <a:endParaRPr sz="3000" b="1">
              <a:latin typeface="Helvetica Neue"/>
              <a:ea typeface="Helvetica Neue"/>
              <a:cs typeface="Helvetica Neue"/>
              <a:sym typeface="Helvetica Neue"/>
            </a:endParaRPr>
          </a:p>
        </p:txBody>
      </p:sp>
      <p:sp>
        <p:nvSpPr>
          <p:cNvPr id="126" name="Google Shape;126;p20"/>
          <p:cNvSpPr txBox="1">
            <a:spLocks noGrp="1"/>
          </p:cNvSpPr>
          <p:nvPr>
            <p:ph type="body" idx="2"/>
          </p:nvPr>
        </p:nvSpPr>
        <p:spPr>
          <a:xfrm>
            <a:off x="4947375" y="554850"/>
            <a:ext cx="3855900" cy="4033800"/>
          </a:xfrm>
          <a:prstGeom prst="rect">
            <a:avLst/>
          </a:prstGeom>
        </p:spPr>
        <p:txBody>
          <a:bodyPr spcFirstLastPara="1" wrap="square" lIns="68575" tIns="34275" rIns="68575" bIns="34275" anchor="ctr" anchorCtr="0">
            <a:noAutofit/>
          </a:bodyPr>
          <a:lstStyle/>
          <a:p>
            <a:pPr marL="0" lvl="0" indent="0" algn="l" rtl="0">
              <a:spcBef>
                <a:spcPts val="800"/>
              </a:spcBef>
              <a:spcAft>
                <a:spcPts val="1600"/>
              </a:spcAft>
              <a:buNone/>
            </a:pPr>
            <a:r>
              <a:rPr lang="en" sz="1800" b="0"/>
              <a:t>Identifying real-life traffic problem in Andheri East, Mumbai for one way consisting 6 intermediate junctions and solving them using system of linear equations</a:t>
            </a:r>
            <a:endParaRPr sz="1800" b="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1"/>
          <p:cNvSpPr txBox="1">
            <a:spLocks noGrp="1"/>
          </p:cNvSpPr>
          <p:nvPr>
            <p:ph type="title"/>
          </p:nvPr>
        </p:nvSpPr>
        <p:spPr>
          <a:xfrm>
            <a:off x="445727" y="200025"/>
            <a:ext cx="78867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solidFill>
                  <a:schemeClr val="dk2"/>
                </a:solidFill>
              </a:rPr>
              <a:t>Literature Survey</a:t>
            </a:r>
            <a:endParaRPr>
              <a:solidFill>
                <a:schemeClr val="dk2"/>
              </a:solidFill>
            </a:endParaRPr>
          </a:p>
        </p:txBody>
      </p:sp>
      <p:sp>
        <p:nvSpPr>
          <p:cNvPr id="132" name="Google Shape;132;p21"/>
          <p:cNvSpPr txBox="1">
            <a:spLocks noGrp="1"/>
          </p:cNvSpPr>
          <p:nvPr>
            <p:ph type="body" idx="1"/>
          </p:nvPr>
        </p:nvSpPr>
        <p:spPr>
          <a:xfrm>
            <a:off x="436820" y="1326713"/>
            <a:ext cx="7886700" cy="3263400"/>
          </a:xfrm>
          <a:prstGeom prst="rect">
            <a:avLst/>
          </a:prstGeom>
        </p:spPr>
        <p:txBody>
          <a:bodyPr spcFirstLastPara="1" wrap="square" lIns="68575" tIns="34275" rIns="68575" bIns="34275" anchor="t" anchorCtr="0">
            <a:normAutofit lnSpcReduction="10000"/>
          </a:bodyPr>
          <a:lstStyle/>
          <a:p>
            <a:pPr marL="457200" lvl="0" indent="-342900" algn="l" rtl="0">
              <a:lnSpc>
                <a:spcPct val="115000"/>
              </a:lnSpc>
              <a:spcBef>
                <a:spcPts val="0"/>
              </a:spcBef>
              <a:spcAft>
                <a:spcPts val="0"/>
              </a:spcAft>
              <a:buSzPts val="1800"/>
              <a:buChar char="•"/>
            </a:pPr>
            <a:r>
              <a:rPr lang="en"/>
              <a:t>To control traffic jams, the number of vehicles permitted on a track at a particular time is important to be determined.</a:t>
            </a:r>
            <a:endParaRPr/>
          </a:p>
          <a:p>
            <a:pPr marL="0" lvl="0" indent="0" algn="l" rtl="0">
              <a:lnSpc>
                <a:spcPct val="115000"/>
              </a:lnSpc>
              <a:spcBef>
                <a:spcPts val="0"/>
              </a:spcBef>
              <a:spcAft>
                <a:spcPts val="0"/>
              </a:spcAft>
              <a:buNone/>
            </a:pPr>
            <a:endParaRPr/>
          </a:p>
          <a:p>
            <a:pPr marL="457200" lvl="0" indent="-342900" algn="l" rtl="0">
              <a:lnSpc>
                <a:spcPct val="115000"/>
              </a:lnSpc>
              <a:spcBef>
                <a:spcPts val="0"/>
              </a:spcBef>
              <a:spcAft>
                <a:spcPts val="0"/>
              </a:spcAft>
              <a:buSzPts val="1800"/>
              <a:buChar char="•"/>
            </a:pPr>
            <a:r>
              <a:rPr lang="en"/>
              <a:t>The idea for solving the problem of traffic flow was gained from one of the real-life problems in Kumasi, Ghana. They used a System of Linear Equations to Traffic Flow for a Network of Four One-Way Streets in Kumasi.</a:t>
            </a:r>
            <a:endParaRPr/>
          </a:p>
          <a:p>
            <a:pPr marL="0" lvl="0" indent="0" algn="l" rtl="0">
              <a:lnSpc>
                <a:spcPct val="115000"/>
              </a:lnSpc>
              <a:spcBef>
                <a:spcPts val="0"/>
              </a:spcBef>
              <a:spcAft>
                <a:spcPts val="0"/>
              </a:spcAft>
              <a:buNone/>
            </a:pPr>
            <a:endParaRPr/>
          </a:p>
          <a:p>
            <a:pPr marL="457200" lvl="0" indent="-342900" algn="l" rtl="0">
              <a:lnSpc>
                <a:spcPct val="115000"/>
              </a:lnSpc>
              <a:spcBef>
                <a:spcPts val="0"/>
              </a:spcBef>
              <a:spcAft>
                <a:spcPts val="0"/>
              </a:spcAft>
              <a:buSzPts val="1800"/>
              <a:buChar char="•"/>
            </a:pPr>
            <a:r>
              <a:rPr lang="en"/>
              <a:t>They used a system of linear equations to determine the number of vehicles to continue the traffic that should be allowed to pass through the four one-way streets in Kumasi.</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2"/>
          <p:cNvSpPr txBox="1">
            <a:spLocks noGrp="1"/>
          </p:cNvSpPr>
          <p:nvPr>
            <p:ph type="body" idx="1"/>
          </p:nvPr>
        </p:nvSpPr>
        <p:spPr>
          <a:xfrm>
            <a:off x="436820" y="1326713"/>
            <a:ext cx="7886700" cy="3263400"/>
          </a:xfrm>
          <a:prstGeom prst="rect">
            <a:avLst/>
          </a:prstGeom>
        </p:spPr>
        <p:txBody>
          <a:bodyPr spcFirstLastPara="1" wrap="square" lIns="68575" tIns="34275" rIns="68575" bIns="34275" anchor="t" anchorCtr="0">
            <a:normAutofit/>
          </a:bodyPr>
          <a:lstStyle/>
          <a:p>
            <a:pPr marL="457200" lvl="0" indent="-342900" algn="l" rtl="0">
              <a:lnSpc>
                <a:spcPct val="115000"/>
              </a:lnSpc>
              <a:spcBef>
                <a:spcPts val="0"/>
              </a:spcBef>
              <a:spcAft>
                <a:spcPts val="0"/>
              </a:spcAft>
              <a:buSzPts val="1800"/>
              <a:buChar char="•"/>
            </a:pPr>
            <a:r>
              <a:rPr lang="en"/>
              <a:t>They used the Gauss-Jordan elimination method to solve systems of equations in the model.</a:t>
            </a:r>
            <a:endParaRPr/>
          </a:p>
          <a:p>
            <a:pPr marL="0" lvl="0" indent="0" algn="l" rtl="0">
              <a:spcBef>
                <a:spcPts val="800"/>
              </a:spcBef>
              <a:spcAft>
                <a:spcPts val="0"/>
              </a:spcAft>
              <a:buNone/>
            </a:pPr>
            <a:endParaRPr/>
          </a:p>
          <a:p>
            <a:pPr marL="457200" lvl="0" indent="-342900" algn="l" rtl="0">
              <a:spcBef>
                <a:spcPts val="800"/>
              </a:spcBef>
              <a:spcAft>
                <a:spcPts val="0"/>
              </a:spcAft>
              <a:buSzPts val="1800"/>
              <a:buChar char="•"/>
            </a:pPr>
            <a:r>
              <a:rPr lang="en"/>
              <a:t>Following assumptions were made while solving the problem to ensure the smooth flow of the traffic:-</a:t>
            </a:r>
            <a:endParaRPr/>
          </a:p>
          <a:p>
            <a:pPr marL="914400" lvl="0" indent="0" algn="l" rtl="0">
              <a:spcBef>
                <a:spcPts val="800"/>
              </a:spcBef>
              <a:spcAft>
                <a:spcPts val="0"/>
              </a:spcAft>
              <a:buNone/>
            </a:pPr>
            <a:r>
              <a:rPr lang="en"/>
              <a:t>i) Vehicles entering each intersection should always have the same number of vehicles leaving the intersection.</a:t>
            </a:r>
            <a:endParaRPr/>
          </a:p>
          <a:p>
            <a:pPr marL="0" lvl="0" indent="0" algn="l" rtl="0">
              <a:spcBef>
                <a:spcPts val="800"/>
              </a:spcBef>
              <a:spcAft>
                <a:spcPts val="0"/>
              </a:spcAft>
              <a:buClr>
                <a:schemeClr val="dk1"/>
              </a:buClr>
              <a:buSzPts val="1100"/>
              <a:buFont typeface="Arial"/>
              <a:buNone/>
            </a:pPr>
            <a:endParaRPr/>
          </a:p>
          <a:p>
            <a:pPr marL="914400" lvl="0" indent="0" algn="l" rtl="0">
              <a:spcBef>
                <a:spcPts val="800"/>
              </a:spcBef>
              <a:spcAft>
                <a:spcPts val="0"/>
              </a:spcAft>
              <a:buNone/>
            </a:pPr>
            <a:r>
              <a:rPr lang="en"/>
              <a:t>ii) Streets should be all one-way with arrows indicating the direction of traffic flow.</a:t>
            </a:r>
            <a:endParaRPr/>
          </a:p>
        </p:txBody>
      </p:sp>
      <p:sp>
        <p:nvSpPr>
          <p:cNvPr id="138" name="Google Shape;138;p22"/>
          <p:cNvSpPr txBox="1">
            <a:spLocks noGrp="1"/>
          </p:cNvSpPr>
          <p:nvPr>
            <p:ph type="title"/>
          </p:nvPr>
        </p:nvSpPr>
        <p:spPr>
          <a:xfrm>
            <a:off x="445727" y="200025"/>
            <a:ext cx="7886700" cy="994200"/>
          </a:xfrm>
          <a:prstGeom prst="rect">
            <a:avLst/>
          </a:prstGeom>
        </p:spPr>
        <p:txBody>
          <a:bodyPr spcFirstLastPara="1" wrap="square" lIns="68575" tIns="34275" rIns="68575" bIns="34275" anchor="b" anchorCtr="0">
            <a:normAutofit/>
          </a:bodyPr>
          <a:lstStyle/>
          <a:p>
            <a:pPr marL="0" lvl="0" indent="0" algn="l" rtl="0">
              <a:spcBef>
                <a:spcPts val="0"/>
              </a:spcBef>
              <a:spcAft>
                <a:spcPts val="0"/>
              </a:spcAft>
              <a:buNone/>
            </a:pPr>
            <a:r>
              <a:rPr lang="en">
                <a:solidFill>
                  <a:schemeClr val="dk2"/>
                </a:solidFill>
              </a:rPr>
              <a:t>Literature Survey</a:t>
            </a:r>
            <a:endParaRPr>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23"/>
          <p:cNvPicPr preferRelativeResize="0"/>
          <p:nvPr/>
        </p:nvPicPr>
        <p:blipFill rotWithShape="1">
          <a:blip r:embed="rId3">
            <a:alphaModFix/>
          </a:blip>
          <a:srcRect l="524" r="514"/>
          <a:stretch/>
        </p:blipFill>
        <p:spPr>
          <a:xfrm>
            <a:off x="1" y="0"/>
            <a:ext cx="9144000" cy="5143500"/>
          </a:xfrm>
          <a:prstGeom prst="rect">
            <a:avLst/>
          </a:prstGeom>
          <a:noFill/>
          <a:ln>
            <a:noFill/>
          </a:ln>
        </p:spPr>
      </p:pic>
      <p:sp>
        <p:nvSpPr>
          <p:cNvPr id="144" name="Google Shape;144;p23"/>
          <p:cNvSpPr/>
          <p:nvPr/>
        </p:nvSpPr>
        <p:spPr>
          <a:xfrm>
            <a:off x="0" y="2574400"/>
            <a:ext cx="4568400" cy="1714500"/>
          </a:xfrm>
          <a:prstGeom prst="rect">
            <a:avLst/>
          </a:prstGeom>
          <a:solidFill>
            <a:srgbClr val="FFFFFF">
              <a:alpha val="8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3"/>
          <p:cNvSpPr txBox="1">
            <a:spLocks noGrp="1"/>
          </p:cNvSpPr>
          <p:nvPr>
            <p:ph type="title"/>
          </p:nvPr>
        </p:nvSpPr>
        <p:spPr>
          <a:xfrm>
            <a:off x="351600" y="2736850"/>
            <a:ext cx="3997500" cy="13896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solidFill>
                  <a:schemeClr val="dk2"/>
                </a:solidFill>
              </a:rPr>
              <a:t>Reproduced Work</a:t>
            </a:r>
            <a:endParaRPr>
              <a:solidFill>
                <a:schemeClr val="dk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4"/>
          <p:cNvSpPr txBox="1">
            <a:spLocks noGrp="1"/>
          </p:cNvSpPr>
          <p:nvPr>
            <p:ph type="title"/>
          </p:nvPr>
        </p:nvSpPr>
        <p:spPr>
          <a:xfrm>
            <a:off x="445725" y="200025"/>
            <a:ext cx="7886700" cy="565500"/>
          </a:xfrm>
          <a:prstGeom prst="rect">
            <a:avLst/>
          </a:prstGeom>
          <a:noFill/>
        </p:spPr>
        <p:txBody>
          <a:bodyPr spcFirstLastPara="1" wrap="square" lIns="68575" tIns="34275" rIns="68575" bIns="34275" anchor="b" anchorCtr="0">
            <a:normAutofit/>
          </a:bodyPr>
          <a:lstStyle/>
          <a:p>
            <a:pPr marL="0" lvl="0" indent="0" algn="l" rtl="0">
              <a:spcBef>
                <a:spcPts val="0"/>
              </a:spcBef>
              <a:spcAft>
                <a:spcPts val="0"/>
              </a:spcAft>
              <a:buNone/>
            </a:pPr>
            <a:r>
              <a:rPr lang="en">
                <a:solidFill>
                  <a:schemeClr val="dk2"/>
                </a:solidFill>
              </a:rPr>
              <a:t>Traffic flow of Andheri East, Mumbai</a:t>
            </a:r>
            <a:endParaRPr>
              <a:solidFill>
                <a:schemeClr val="dk2"/>
              </a:solidFill>
            </a:endParaRPr>
          </a:p>
        </p:txBody>
      </p:sp>
      <p:pic>
        <p:nvPicPr>
          <p:cNvPr id="151" name="Google Shape;151;p24"/>
          <p:cNvPicPr preferRelativeResize="0"/>
          <p:nvPr/>
        </p:nvPicPr>
        <p:blipFill>
          <a:blip r:embed="rId3">
            <a:alphaModFix/>
          </a:blip>
          <a:stretch>
            <a:fillRect/>
          </a:stretch>
        </p:blipFill>
        <p:spPr>
          <a:xfrm>
            <a:off x="445725" y="765525"/>
            <a:ext cx="7974675" cy="4223992"/>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Ahmedabad University ">
      <a:dk1>
        <a:srgbClr val="000000"/>
      </a:dk1>
      <a:lt1>
        <a:srgbClr val="FFFFFF"/>
      </a:lt1>
      <a:dk2>
        <a:srgbClr val="7D1916"/>
      </a:dk2>
      <a:lt2>
        <a:srgbClr val="F2F1EE"/>
      </a:lt2>
      <a:accent1>
        <a:srgbClr val="894C00"/>
      </a:accent1>
      <a:accent2>
        <a:srgbClr val="7F4700"/>
      </a:accent2>
      <a:accent3>
        <a:srgbClr val="A5A5A5"/>
      </a:accent3>
      <a:accent4>
        <a:srgbClr val="BC933E"/>
      </a:accent4>
      <a:accent5>
        <a:srgbClr val="000000"/>
      </a:accent5>
      <a:accent6>
        <a:srgbClr val="FEFFFF"/>
      </a:accent6>
      <a:hlink>
        <a:srgbClr val="000000"/>
      </a:hlink>
      <a:folHlink>
        <a:srgbClr val="FE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142</TotalTime>
  <Words>1154</Words>
  <Application>Microsoft Macintosh PowerPoint</Application>
  <PresentationFormat>On-screen Show (16:9)</PresentationFormat>
  <Paragraphs>94</Paragraphs>
  <Slides>18</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Helvetica Neue Light</vt:lpstr>
      <vt:lpstr>Calibri</vt:lpstr>
      <vt:lpstr>Helvetica Neue</vt:lpstr>
      <vt:lpstr>Arial</vt:lpstr>
      <vt:lpstr>Office Theme</vt:lpstr>
      <vt:lpstr>INTRODUCTION</vt:lpstr>
      <vt:lpstr>Project overview</vt:lpstr>
      <vt:lpstr>Background </vt:lpstr>
      <vt:lpstr>Motivation</vt:lpstr>
      <vt:lpstr>PowerPoint Presentation</vt:lpstr>
      <vt:lpstr>Literature Survey</vt:lpstr>
      <vt:lpstr>Literature Survey</vt:lpstr>
      <vt:lpstr>Reproduced Work</vt:lpstr>
      <vt:lpstr>Traffic flow of Andheri East, Mumbai</vt:lpstr>
      <vt:lpstr>Graph of traffic flow</vt:lpstr>
      <vt:lpstr>Graphical Information</vt:lpstr>
      <vt:lpstr>Rules to be applied</vt:lpstr>
      <vt:lpstr>CONTRIBUTIONS TO THE PROJECT</vt:lpstr>
      <vt:lpstr>PowerPoint Presentation</vt:lpstr>
      <vt:lpstr>Note</vt:lpstr>
      <vt:lpstr>Plan of action</vt:lpstr>
      <vt:lpstr>Plan of action</vt:lpstr>
      <vt:lpstr>Group Details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Details</dc:title>
  <cp:lastModifiedBy>Manthan Patel</cp:lastModifiedBy>
  <cp:revision>3</cp:revision>
  <dcterms:modified xsi:type="dcterms:W3CDTF">2021-11-25T14:02:20Z</dcterms:modified>
</cp:coreProperties>
</file>